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4.xml" ContentType="application/vnd.openxmlformats-officedocument.theme+xml"/>
  <Override PartName="/ppt/theme/themeOverride5.xml" ContentType="application/vnd.openxmlformats-officedocument.themeOverrid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7" r:id="rId4"/>
    <p:sldMasterId id="2147483711" r:id="rId5"/>
    <p:sldMasterId id="2147483723" r:id="rId6"/>
    <p:sldMasterId id="2147483735" r:id="rId7"/>
    <p:sldMasterId id="2147483749" r:id="rId8"/>
    <p:sldMasterId id="2147483761" r:id="rId9"/>
    <p:sldMasterId id="2147483773" r:id="rId10"/>
    <p:sldMasterId id="2147483785" r:id="rId11"/>
    <p:sldMasterId id="2147490023" r:id="rId12"/>
    <p:sldMasterId id="2147490059" r:id="rId13"/>
    <p:sldMasterId id="2147493207" r:id="rId14"/>
  </p:sldMasterIdLst>
  <p:notesMasterIdLst>
    <p:notesMasterId r:id="rId37"/>
  </p:notesMasterIdLst>
  <p:sldIdLst>
    <p:sldId id="284" r:id="rId15"/>
    <p:sldId id="312" r:id="rId16"/>
    <p:sldId id="276" r:id="rId17"/>
    <p:sldId id="283" r:id="rId18"/>
    <p:sldId id="303" r:id="rId19"/>
    <p:sldId id="304" r:id="rId20"/>
    <p:sldId id="305" r:id="rId21"/>
    <p:sldId id="306" r:id="rId22"/>
    <p:sldId id="313" r:id="rId23"/>
    <p:sldId id="309" r:id="rId24"/>
    <p:sldId id="311" r:id="rId25"/>
    <p:sldId id="297" r:id="rId26"/>
    <p:sldId id="298" r:id="rId27"/>
    <p:sldId id="299" r:id="rId28"/>
    <p:sldId id="315" r:id="rId29"/>
    <p:sldId id="277" r:id="rId30"/>
    <p:sldId id="278" r:id="rId31"/>
    <p:sldId id="282" r:id="rId32"/>
    <p:sldId id="300" r:id="rId33"/>
    <p:sldId id="301" r:id="rId34"/>
    <p:sldId id="295" r:id="rId35"/>
    <p:sldId id="296" r:id="rId36"/>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B2B2B2"/>
    <a:srgbClr val="F13345"/>
    <a:srgbClr val="9A59CB"/>
    <a:srgbClr val="DAC2EC"/>
    <a:srgbClr val="FF3300"/>
    <a:srgbClr val="D5F3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030" autoAdjust="0"/>
    <p:restoredTop sz="87112" autoAdjust="0"/>
  </p:normalViewPr>
  <p:slideViewPr>
    <p:cSldViewPr>
      <p:cViewPr varScale="1">
        <p:scale>
          <a:sx n="92" d="100"/>
          <a:sy n="92" d="100"/>
        </p:scale>
        <p:origin x="816" y="90"/>
      </p:cViewPr>
      <p:guideLst>
        <p:guide orient="horz" pos="2160"/>
        <p:guide pos="2880"/>
      </p:guideLst>
    </p:cSldViewPr>
  </p:slideViewPr>
  <p:outlineViewPr>
    <p:cViewPr>
      <p:scale>
        <a:sx n="33" d="100"/>
        <a:sy n="33" d="100"/>
      </p:scale>
      <p:origin x="24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3936" tIns="46968" rIns="93936" bIns="46968"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008438" y="0"/>
            <a:ext cx="3067050" cy="468313"/>
          </a:xfrm>
          <a:prstGeom prst="rect">
            <a:avLst/>
          </a:prstGeom>
        </p:spPr>
        <p:txBody>
          <a:bodyPr vert="horz" wrap="square" lIns="93936" tIns="46968" rIns="93936" bIns="46968" numCol="1" anchor="t" anchorCtr="0" compatLnSpc="1">
            <a:prstTxWarp prst="textNoShape">
              <a:avLst/>
            </a:prstTxWarp>
          </a:bodyPr>
          <a:lstStyle>
            <a:lvl1pPr algn="r" eaLnBrk="1" hangingPunct="1">
              <a:defRPr sz="1200">
                <a:latin typeface="Calibri" charset="0"/>
              </a:defRPr>
            </a:lvl1pPr>
          </a:lstStyle>
          <a:p>
            <a:fld id="{7679C487-B2B9-FF46-A49D-CC16DEC2A770}" type="datetimeFigureOut">
              <a:rPr lang="en-US"/>
              <a:pPr/>
              <a:t>11/24/2015</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smtClean="0"/>
          </a:p>
        </p:txBody>
      </p:sp>
      <p:sp>
        <p:nvSpPr>
          <p:cNvPr id="5" name="Notes Placeholder 4"/>
          <p:cNvSpPr>
            <a:spLocks noGrp="1"/>
          </p:cNvSpPr>
          <p:nvPr>
            <p:ph type="body" sz="quarter" idx="3"/>
          </p:nvPr>
        </p:nvSpPr>
        <p:spPr>
          <a:xfrm>
            <a:off x="708025" y="4448175"/>
            <a:ext cx="5661025" cy="4213225"/>
          </a:xfrm>
          <a:prstGeom prst="rect">
            <a:avLst/>
          </a:prstGeom>
        </p:spPr>
        <p:txBody>
          <a:bodyPr vert="horz" lIns="93936" tIns="46968" rIns="93936" bIns="4696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93175"/>
            <a:ext cx="3067050" cy="468313"/>
          </a:xfrm>
          <a:prstGeom prst="rect">
            <a:avLst/>
          </a:prstGeom>
        </p:spPr>
        <p:txBody>
          <a:bodyPr vert="horz" lIns="93936" tIns="46968" rIns="93936" bIns="46968"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wrap="square" lIns="93936" tIns="46968" rIns="93936" bIns="46968" numCol="1" anchor="b" anchorCtr="0" compatLnSpc="1">
            <a:prstTxWarp prst="textNoShape">
              <a:avLst/>
            </a:prstTxWarp>
          </a:bodyPr>
          <a:lstStyle>
            <a:lvl1pPr algn="r" eaLnBrk="1" hangingPunct="1">
              <a:defRPr sz="1200">
                <a:latin typeface="Calibri" charset="0"/>
              </a:defRPr>
            </a:lvl1pPr>
          </a:lstStyle>
          <a:p>
            <a:fld id="{44F59D8D-7077-5C42-9192-BB00CE4209DF}" type="slidenum">
              <a:rPr lang="en-US"/>
              <a:pPr/>
              <a:t>‹#›</a:t>
            </a:fld>
            <a:endParaRPr lang="en-US"/>
          </a:p>
        </p:txBody>
      </p:sp>
    </p:spTree>
    <p:extLst>
      <p:ext uri="{BB962C8B-B14F-4D97-AF65-F5344CB8AC3E}">
        <p14:creationId xmlns:p14="http://schemas.microsoft.com/office/powerpoint/2010/main" val="38187764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 2011 Savannah Family Institute, Inc.  All rights reserved. </a:t>
            </a:r>
          </a:p>
          <a:p>
            <a:r>
              <a:rPr lang="en-US">
                <a:latin typeface="Calibri" charset="0"/>
              </a:rPr>
              <a:t>With the exceptions noted below, no part of this material may be reproduced </a:t>
            </a:r>
          </a:p>
          <a:p>
            <a:r>
              <a:rPr lang="en-US">
                <a:latin typeface="Calibri" charset="0"/>
              </a:rPr>
              <a:t>or transmitted, in any form, without written permission from Savannah Family Institute, Inc.</a:t>
            </a:r>
          </a:p>
          <a:p>
            <a:r>
              <a:rPr lang="en-US">
                <a:latin typeface="Calibri" charset="0"/>
              </a:rPr>
              <a:t> </a:t>
            </a:r>
          </a:p>
          <a:p>
            <a:r>
              <a:rPr lang="en-US">
                <a:latin typeface="Calibri" charset="0"/>
              </a:rPr>
              <a:t>LIMITED PHOTOCOPY LICENSE</a:t>
            </a:r>
          </a:p>
          <a:p>
            <a:r>
              <a:rPr lang="en-US">
                <a:latin typeface="Calibri" charset="0"/>
              </a:rPr>
              <a:t>Savannah Family Institute grants to PLL’s certified mental health professionals non-assignable permission to reproduce pages of this material for personal use in clinical practice and not for resale or redistribution.  These materials are intended for use only by qualified mental health professionals.  This license is limited to the individual participant and does not extend to others. The license does not grant the right to reproduce these materials for other purposes (including but not limited to books, pamphlets, articles, video or audio tapes, handouts or slides for lectures or workshops.)  Permission to reproduce these materials for these and any other purposes must be obtained in writing from Savannah Family Institute, Inc.</a:t>
            </a:r>
          </a:p>
          <a:p>
            <a:endParaRPr lang="en-US">
              <a:latin typeface="Calibri"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9E935FE1-4ACA-C64D-AACB-086AC27F22D2}" type="slidenum">
              <a:rPr lang="en-US">
                <a:cs typeface="Arial" charset="0"/>
              </a:rPr>
              <a:pPr/>
              <a:t>1</a:t>
            </a:fld>
            <a:endParaRPr lang="en-US">
              <a:cs typeface="Arial" charset="0"/>
            </a:endParaRPr>
          </a:p>
        </p:txBody>
      </p:sp>
    </p:spTree>
    <p:extLst>
      <p:ext uri="{BB962C8B-B14F-4D97-AF65-F5344CB8AC3E}">
        <p14:creationId xmlns:p14="http://schemas.microsoft.com/office/powerpoint/2010/main" val="3100622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 2011 Savannah Family Institute, Inc.  All rights reserved. </a:t>
            </a:r>
          </a:p>
          <a:p>
            <a:pPr eaLnBrk="1" hangingPunct="1"/>
            <a:r>
              <a:rPr lang="en-US">
                <a:latin typeface="Calibri" charset="0"/>
              </a:rPr>
              <a:t>With the exceptions noted below, no part of this material may be reproduced </a:t>
            </a:r>
          </a:p>
          <a:p>
            <a:pPr eaLnBrk="1" hangingPunct="1"/>
            <a:r>
              <a:rPr lang="en-US">
                <a:latin typeface="Calibri" charset="0"/>
              </a:rPr>
              <a:t>or transmitted, in any form, without written permission from Savannah Family Institute, Inc.</a:t>
            </a:r>
          </a:p>
          <a:p>
            <a:pPr eaLnBrk="1" hangingPunct="1"/>
            <a:r>
              <a:rPr lang="en-US">
                <a:latin typeface="Calibri" charset="0"/>
              </a:rPr>
              <a:t> </a:t>
            </a:r>
          </a:p>
          <a:p>
            <a:pPr eaLnBrk="1" hangingPunct="1"/>
            <a:r>
              <a:rPr lang="en-US">
                <a:latin typeface="Calibri" charset="0"/>
              </a:rPr>
              <a:t>LIMITED PHOTOCOPY LICENSE</a:t>
            </a:r>
          </a:p>
          <a:p>
            <a:pPr eaLnBrk="1" hangingPunct="1"/>
            <a:r>
              <a:rPr lang="en-US">
                <a:latin typeface="Calibri" charset="0"/>
              </a:rPr>
              <a:t>Savannah Family Institute grants to PLL’s certified mental health professionals non-assignable permission to reproduce pages of this material for personal use in clinical practice and not for resale or redistribution.  These materials are intended for use only by qualified mental health professionals.  This license is limited to the individual participant and does not extend to others. The license does not grant the right to reproduce these materials for other purposes (including but not limited to books, pamphlets, articles, video or audio tapes, handouts or slides for lectures or workshops.)  Permission to reproduce these materials for these and any other purposes must be obtained in writing from Savannah Family Institute, Inc.</a:t>
            </a:r>
          </a:p>
          <a:p>
            <a:endParaRPr lang="en-US">
              <a:latin typeface="Calibri" charset="0"/>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62000" indent="-292100">
              <a:defRPr sz="1200">
                <a:solidFill>
                  <a:schemeClr val="tx1"/>
                </a:solidFill>
                <a:latin typeface="Calibri" charset="0"/>
                <a:ea typeface="ＭＳ Ｐゴシック" charset="0"/>
              </a:defRPr>
            </a:lvl2pPr>
            <a:lvl3pPr marL="1173163" indent="-233363">
              <a:defRPr sz="1200">
                <a:solidFill>
                  <a:schemeClr val="tx1"/>
                </a:solidFill>
                <a:latin typeface="Calibri" charset="0"/>
                <a:ea typeface="ＭＳ Ｐゴシック" charset="0"/>
              </a:defRPr>
            </a:lvl3pPr>
            <a:lvl4pPr marL="1643063" indent="-233363">
              <a:defRPr sz="1200">
                <a:solidFill>
                  <a:schemeClr val="tx1"/>
                </a:solidFill>
                <a:latin typeface="Calibri" charset="0"/>
                <a:ea typeface="ＭＳ Ｐゴシック" charset="0"/>
              </a:defRPr>
            </a:lvl4pPr>
            <a:lvl5pPr marL="2112963" indent="-233363">
              <a:defRPr sz="1200">
                <a:solidFill>
                  <a:schemeClr val="tx1"/>
                </a:solidFill>
                <a:latin typeface="Calibri" charset="0"/>
                <a:ea typeface="ＭＳ Ｐゴシック" charset="0"/>
              </a:defRPr>
            </a:lvl5pPr>
            <a:lvl6pPr marL="2570163" indent="-233363" eaLnBrk="0" fontAlgn="base" hangingPunct="0">
              <a:spcBef>
                <a:spcPct val="30000"/>
              </a:spcBef>
              <a:spcAft>
                <a:spcPct val="0"/>
              </a:spcAft>
              <a:defRPr sz="1200">
                <a:solidFill>
                  <a:schemeClr val="tx1"/>
                </a:solidFill>
                <a:latin typeface="Calibri" charset="0"/>
                <a:ea typeface="ＭＳ Ｐゴシック" charset="0"/>
              </a:defRPr>
            </a:lvl6pPr>
            <a:lvl7pPr marL="3027363" indent="-233363" eaLnBrk="0" fontAlgn="base" hangingPunct="0">
              <a:spcBef>
                <a:spcPct val="30000"/>
              </a:spcBef>
              <a:spcAft>
                <a:spcPct val="0"/>
              </a:spcAft>
              <a:defRPr sz="1200">
                <a:solidFill>
                  <a:schemeClr val="tx1"/>
                </a:solidFill>
                <a:latin typeface="Calibri" charset="0"/>
                <a:ea typeface="ＭＳ Ｐゴシック" charset="0"/>
              </a:defRPr>
            </a:lvl7pPr>
            <a:lvl8pPr marL="3484563" indent="-233363" eaLnBrk="0" fontAlgn="base" hangingPunct="0">
              <a:spcBef>
                <a:spcPct val="30000"/>
              </a:spcBef>
              <a:spcAft>
                <a:spcPct val="0"/>
              </a:spcAft>
              <a:defRPr sz="1200">
                <a:solidFill>
                  <a:schemeClr val="tx1"/>
                </a:solidFill>
                <a:latin typeface="Calibri" charset="0"/>
                <a:ea typeface="ＭＳ Ｐゴシック" charset="0"/>
              </a:defRPr>
            </a:lvl8pPr>
            <a:lvl9pPr marL="3941763" indent="-233363" eaLnBrk="0" fontAlgn="base" hangingPunct="0">
              <a:spcBef>
                <a:spcPct val="30000"/>
              </a:spcBef>
              <a:spcAft>
                <a:spcPct val="0"/>
              </a:spcAft>
              <a:defRPr sz="1200">
                <a:solidFill>
                  <a:schemeClr val="tx1"/>
                </a:solidFill>
                <a:latin typeface="Calibri" charset="0"/>
                <a:ea typeface="ＭＳ Ｐゴシック" charset="0"/>
              </a:defRPr>
            </a:lvl9pPr>
          </a:lstStyle>
          <a:p>
            <a:fld id="{568789D3-A790-BD48-B835-2EBB908C8FAB}" type="slidenum">
              <a:rPr lang="en-US">
                <a:cs typeface="Arial" charset="0"/>
              </a:rPr>
              <a:pPr/>
              <a:t>2</a:t>
            </a:fld>
            <a:endParaRPr lang="en-US">
              <a:cs typeface="Arial" charset="0"/>
            </a:endParaRPr>
          </a:p>
        </p:txBody>
      </p:sp>
    </p:spTree>
    <p:extLst>
      <p:ext uri="{BB962C8B-B14F-4D97-AF65-F5344CB8AC3E}">
        <p14:creationId xmlns:p14="http://schemas.microsoft.com/office/powerpoint/2010/main" val="1132922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012B58B8-C454-C444-BE6A-20C3FF0177AF}" type="slidenum">
              <a:rPr lang="en-US">
                <a:cs typeface="Arial" charset="0"/>
              </a:rPr>
              <a:pPr/>
              <a:t>3</a:t>
            </a:fld>
            <a:endParaRPr lang="en-US">
              <a:cs typeface="Arial" charset="0"/>
            </a:endParaRPr>
          </a:p>
        </p:txBody>
      </p:sp>
    </p:spTree>
    <p:extLst>
      <p:ext uri="{BB962C8B-B14F-4D97-AF65-F5344CB8AC3E}">
        <p14:creationId xmlns:p14="http://schemas.microsoft.com/office/powerpoint/2010/main" val="497167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8BED94B3-7413-414D-A4D2-3991233F20B9}" type="slidenum">
              <a:rPr lang="en-US">
                <a:cs typeface="Arial" charset="0"/>
              </a:rPr>
              <a:pPr/>
              <a:t>5</a:t>
            </a:fld>
            <a:endParaRPr lang="en-US">
              <a:cs typeface="Arial" charset="0"/>
            </a:endParaRPr>
          </a:p>
        </p:txBody>
      </p:sp>
    </p:spTree>
    <p:extLst>
      <p:ext uri="{BB962C8B-B14F-4D97-AF65-F5344CB8AC3E}">
        <p14:creationId xmlns:p14="http://schemas.microsoft.com/office/powerpoint/2010/main" val="2826042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8849A4DC-5577-CD4D-B705-98CBFF53664F}" type="slidenum">
              <a:rPr lang="en-US">
                <a:cs typeface="Arial" charset="0"/>
              </a:rPr>
              <a:pPr/>
              <a:t>6</a:t>
            </a:fld>
            <a:endParaRPr lang="en-US">
              <a:cs typeface="Arial" charset="0"/>
            </a:endParaRPr>
          </a:p>
        </p:txBody>
      </p:sp>
    </p:spTree>
    <p:extLst>
      <p:ext uri="{BB962C8B-B14F-4D97-AF65-F5344CB8AC3E}">
        <p14:creationId xmlns:p14="http://schemas.microsoft.com/office/powerpoint/2010/main" val="1264702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F6B7F1D-E5F3-8148-9798-CD872D8608F7}" type="slidenum">
              <a:rPr lang="en-US">
                <a:cs typeface="Arial" charset="0"/>
              </a:rPr>
              <a:pPr/>
              <a:t>7</a:t>
            </a:fld>
            <a:endParaRPr lang="en-US">
              <a:cs typeface="Arial" charset="0"/>
            </a:endParaRPr>
          </a:p>
        </p:txBody>
      </p:sp>
    </p:spTree>
    <p:extLst>
      <p:ext uri="{BB962C8B-B14F-4D97-AF65-F5344CB8AC3E}">
        <p14:creationId xmlns:p14="http://schemas.microsoft.com/office/powerpoint/2010/main" val="3222304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885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664922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913255F0-9353-3949-A643-315CCEC8DB06}" type="slidenum">
              <a:rPr lang="en-US">
                <a:cs typeface="Arial" charset="0"/>
              </a:rPr>
              <a:pPr/>
              <a:t>17</a:t>
            </a:fld>
            <a:endParaRPr lang="en-US">
              <a:cs typeface="Arial"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1924" name="Rectangle 3"/>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2922836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8159BC1A-E46F-2247-8E63-77DB86C517B2}" type="slidenum">
              <a:rPr lang="en-US">
                <a:cs typeface="Arial" charset="0"/>
              </a:rPr>
              <a:pPr/>
              <a:t>18</a:t>
            </a:fld>
            <a:endParaRPr lang="en-US">
              <a:cs typeface="Arial" charset="0"/>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3972" name="Rectangle 3"/>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276668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3.xml"/><Relationship Id="rId1" Type="http://schemas.openxmlformats.org/officeDocument/2006/relationships/themeOverride" Target="../theme/themeOverride1.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3.xml"/><Relationship Id="rId1" Type="http://schemas.openxmlformats.org/officeDocument/2006/relationships/themeOverride" Target="../theme/themeOverride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3.xml"/><Relationship Id="rId1" Type="http://schemas.openxmlformats.org/officeDocument/2006/relationships/themeOverride" Target="../theme/themeOverride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3.xml"/><Relationship Id="rId1" Type="http://schemas.openxmlformats.org/officeDocument/2006/relationships/themeOverride" Target="../theme/themeOverride4.xml"/><Relationship Id="rId4" Type="http://schemas.openxmlformats.org/officeDocument/2006/relationships/image" Target="../media/image9.jpe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hemeOverride" Target="../theme/themeOverride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6915" name="Rectangle 3"/>
          <p:cNvSpPr>
            <a:spLocks noGrp="1" noChangeArrowheads="1"/>
          </p:cNvSpPr>
          <p:nvPr>
            <p:ph type="ctrTitle"/>
          </p:nvPr>
        </p:nvSpPr>
        <p:spPr>
          <a:xfrm>
            <a:off x="685800" y="2286000"/>
            <a:ext cx="7772400" cy="1143000"/>
          </a:xfrm>
        </p:spPr>
        <p:txBody>
          <a:bodyPr/>
          <a:lstStyle>
            <a:lvl1pPr algn="ctr">
              <a:defRPr/>
            </a:lvl1pPr>
          </a:lstStyle>
          <a:p>
            <a:r>
              <a:rPr lang="en-US" smtClean="0"/>
              <a:t>Click to edit Master title style</a:t>
            </a:r>
            <a:endParaRPr lang="en-US"/>
          </a:p>
        </p:txBody>
      </p:sp>
      <p:sp>
        <p:nvSpPr>
          <p:cNvPr id="166916"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5" name="Rectangle 5"/>
          <p:cNvSpPr>
            <a:spLocks noGrp="1" noChangeArrowheads="1"/>
          </p:cNvSpPr>
          <p:nvPr>
            <p:ph type="dt" sz="half" idx="10"/>
          </p:nvPr>
        </p:nvSpPr>
        <p:spPr/>
        <p:txBody>
          <a:bodyPr/>
          <a:lstStyle>
            <a:lvl1pPr>
              <a:defRPr/>
            </a:lvl1pPr>
          </a:lstStyle>
          <a:p>
            <a:fld id="{2EAC9480-5A5B-FF40-AC4E-B27254D5915C}" type="datetimeFigureOut">
              <a:rPr lang="en-US"/>
              <a:pPr/>
              <a:t>11/24/2015</a:t>
            </a:fld>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fld id="{30C8228E-5169-124C-A891-29400A72A839}" type="slidenum">
              <a:rPr lang="en-US"/>
              <a:pPr/>
              <a:t>‹#›</a:t>
            </a:fld>
            <a:endParaRPr lang="en-US"/>
          </a:p>
        </p:txBody>
      </p:sp>
    </p:spTree>
    <p:extLst>
      <p:ext uri="{BB962C8B-B14F-4D97-AF65-F5344CB8AC3E}">
        <p14:creationId xmlns:p14="http://schemas.microsoft.com/office/powerpoint/2010/main" val="978255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fld id="{B9012D21-99DF-9F46-861E-380520E05408}" type="datetimeFigureOut">
              <a:rPr lang="en-US"/>
              <a:pPr/>
              <a:t>11/24/2015</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9C09A8E5-3169-BB46-8205-C5C8C7101539}" type="slidenum">
              <a:rPr lang="en-US"/>
              <a:pPr/>
              <a:t>‹#›</a:t>
            </a:fld>
            <a:endParaRPr lang="en-US"/>
          </a:p>
        </p:txBody>
      </p:sp>
    </p:spTree>
    <p:extLst>
      <p:ext uri="{BB962C8B-B14F-4D97-AF65-F5344CB8AC3E}">
        <p14:creationId xmlns:p14="http://schemas.microsoft.com/office/powerpoint/2010/main" val="39436630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fld id="{467BC909-DCF5-FE42-A15A-199CBA42E5CF}" type="slidenum">
              <a:rPr lang="en-US"/>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779297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13ACCCD0-825D-5A49-B064-CFA433139015}"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087902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A070FACE-729D-DA42-BA92-2E61661895A2}"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5448399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433C25A9-3A2A-8249-B343-E68CD10C5C8E}"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64842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466AFBB1-4F14-AE42-B4D0-BF72B4025BAB}"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912513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201613" y="103188"/>
            <a:ext cx="808037" cy="744537"/>
            <a:chOff x="898" y="1471"/>
            <a:chExt cx="1834" cy="1742"/>
          </a:xfrm>
        </p:grpSpPr>
        <p:sp>
          <p:nvSpPr>
            <p:cNvPr id="5" name="Freeform 3"/>
            <p:cNvSpPr>
              <a:spLocks/>
            </p:cNvSpPr>
            <p:nvPr/>
          </p:nvSpPr>
          <p:spPr bwMode="auto">
            <a:xfrm>
              <a:off x="1864" y="1493"/>
              <a:ext cx="198" cy="119"/>
            </a:xfrm>
            <a:custGeom>
              <a:avLst/>
              <a:gdLst>
                <a:gd name="T0" fmla="*/ 50 w 200"/>
                <a:gd name="T1" fmla="*/ 0 h 119"/>
                <a:gd name="T2" fmla="*/ 34 w 200"/>
                <a:gd name="T3" fmla="*/ 21 h 119"/>
                <a:gd name="T4" fmla="*/ 1 w 200"/>
                <a:gd name="T5" fmla="*/ 61 h 119"/>
                <a:gd name="T6" fmla="*/ 29 w 200"/>
                <a:gd name="T7" fmla="*/ 105 h 119"/>
                <a:gd name="T8" fmla="*/ 70 w 200"/>
                <a:gd name="T9" fmla="*/ 116 h 119"/>
                <a:gd name="T10" fmla="*/ 121 w 200"/>
                <a:gd name="T11" fmla="*/ 86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19">
                  <a:moveTo>
                    <a:pt x="86" y="0"/>
                  </a:moveTo>
                  <a:cubicBezTo>
                    <a:pt x="78" y="4"/>
                    <a:pt x="48" y="11"/>
                    <a:pt x="34" y="21"/>
                  </a:cubicBezTo>
                  <a:cubicBezTo>
                    <a:pt x="20" y="31"/>
                    <a:pt x="2" y="47"/>
                    <a:pt x="1" y="61"/>
                  </a:cubicBezTo>
                  <a:cubicBezTo>
                    <a:pt x="0" y="75"/>
                    <a:pt x="9" y="96"/>
                    <a:pt x="29" y="105"/>
                  </a:cubicBezTo>
                  <a:cubicBezTo>
                    <a:pt x="49" y="114"/>
                    <a:pt x="96" y="119"/>
                    <a:pt x="124" y="116"/>
                  </a:cubicBezTo>
                  <a:cubicBezTo>
                    <a:pt x="152" y="113"/>
                    <a:pt x="184" y="92"/>
                    <a:pt x="200" y="86"/>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6" name="Group 4"/>
            <p:cNvGrpSpPr>
              <a:grpSpLocks/>
            </p:cNvGrpSpPr>
            <p:nvPr/>
          </p:nvGrpSpPr>
          <p:grpSpPr bwMode="auto">
            <a:xfrm>
              <a:off x="898" y="1471"/>
              <a:ext cx="1834" cy="1742"/>
              <a:chOff x="898" y="1471"/>
              <a:chExt cx="1834" cy="1742"/>
            </a:xfrm>
          </p:grpSpPr>
          <p:grpSp>
            <p:nvGrpSpPr>
              <p:cNvPr id="7" name="Group 5"/>
              <p:cNvGrpSpPr>
                <a:grpSpLocks/>
              </p:cNvGrpSpPr>
              <p:nvPr/>
            </p:nvGrpSpPr>
            <p:grpSpPr bwMode="auto">
              <a:xfrm>
                <a:off x="1255" y="1475"/>
                <a:ext cx="493" cy="516"/>
                <a:chOff x="1255" y="1475"/>
                <a:chExt cx="493" cy="516"/>
              </a:xfrm>
            </p:grpSpPr>
            <p:sp>
              <p:nvSpPr>
                <p:cNvPr id="20" name="Freeform 6"/>
                <p:cNvSpPr>
                  <a:spLocks/>
                </p:cNvSpPr>
                <p:nvPr/>
              </p:nvSpPr>
              <p:spPr bwMode="auto">
                <a:xfrm>
                  <a:off x="1255" y="1475"/>
                  <a:ext cx="425" cy="516"/>
                </a:xfrm>
                <a:custGeom>
                  <a:avLst/>
                  <a:gdLst>
                    <a:gd name="T0" fmla="*/ 478 w 424"/>
                    <a:gd name="T1" fmla="*/ 14 h 516"/>
                    <a:gd name="T2" fmla="*/ 334 w 424"/>
                    <a:gd name="T3" fmla="*/ 6 h 516"/>
                    <a:gd name="T4" fmla="*/ 152 w 424"/>
                    <a:gd name="T5" fmla="*/ 50 h 516"/>
                    <a:gd name="T6" fmla="*/ 72 w 424"/>
                    <a:gd name="T7" fmla="*/ 108 h 516"/>
                    <a:gd name="T8" fmla="*/ 16 w 424"/>
                    <a:gd name="T9" fmla="*/ 192 h 516"/>
                    <a:gd name="T10" fmla="*/ 2 w 424"/>
                    <a:gd name="T11" fmla="*/ 302 h 516"/>
                    <a:gd name="T12" fmla="*/ 12 w 424"/>
                    <a:gd name="T13" fmla="*/ 420 h 516"/>
                    <a:gd name="T14" fmla="*/ 74 w 424"/>
                    <a:gd name="T15" fmla="*/ 516 h 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4" h="516">
                      <a:moveTo>
                        <a:pt x="424" y="14"/>
                      </a:moveTo>
                      <a:cubicBezTo>
                        <a:pt x="400" y="13"/>
                        <a:pt x="325" y="0"/>
                        <a:pt x="280" y="6"/>
                      </a:cubicBezTo>
                      <a:cubicBezTo>
                        <a:pt x="235" y="12"/>
                        <a:pt x="187" y="33"/>
                        <a:pt x="152" y="50"/>
                      </a:cubicBezTo>
                      <a:cubicBezTo>
                        <a:pt x="117" y="67"/>
                        <a:pt x="94" y="85"/>
                        <a:pt x="72" y="108"/>
                      </a:cubicBezTo>
                      <a:cubicBezTo>
                        <a:pt x="50" y="131"/>
                        <a:pt x="28" y="160"/>
                        <a:pt x="16" y="192"/>
                      </a:cubicBezTo>
                      <a:cubicBezTo>
                        <a:pt x="4" y="224"/>
                        <a:pt x="3" y="264"/>
                        <a:pt x="2" y="302"/>
                      </a:cubicBezTo>
                      <a:cubicBezTo>
                        <a:pt x="1" y="340"/>
                        <a:pt x="0" y="384"/>
                        <a:pt x="12" y="420"/>
                      </a:cubicBezTo>
                      <a:cubicBezTo>
                        <a:pt x="24" y="456"/>
                        <a:pt x="61" y="496"/>
                        <a:pt x="74" y="516"/>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1" name="Freeform 7"/>
                <p:cNvSpPr>
                  <a:spLocks/>
                </p:cNvSpPr>
                <p:nvPr/>
              </p:nvSpPr>
              <p:spPr bwMode="auto">
                <a:xfrm>
                  <a:off x="1644" y="1490"/>
                  <a:ext cx="104" cy="104"/>
                </a:xfrm>
                <a:custGeom>
                  <a:avLst/>
                  <a:gdLst>
                    <a:gd name="T0" fmla="*/ 28 w 105"/>
                    <a:gd name="T1" fmla="*/ 0 h 104"/>
                    <a:gd name="T2" fmla="*/ 52 w 105"/>
                    <a:gd name="T3" fmla="*/ 12 h 104"/>
                    <a:gd name="T4" fmla="*/ 52 w 105"/>
                    <a:gd name="T5" fmla="*/ 52 h 104"/>
                    <a:gd name="T6" fmla="*/ 52 w 105"/>
                    <a:gd name="T7" fmla="*/ 96 h 104"/>
                    <a:gd name="T8" fmla="*/ 0 w 105"/>
                    <a:gd name="T9" fmla="*/ 99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4">
                      <a:moveTo>
                        <a:pt x="28" y="0"/>
                      </a:moveTo>
                      <a:cubicBezTo>
                        <a:pt x="35" y="2"/>
                        <a:pt x="58" y="3"/>
                        <a:pt x="71" y="12"/>
                      </a:cubicBezTo>
                      <a:cubicBezTo>
                        <a:pt x="84" y="21"/>
                        <a:pt x="103" y="38"/>
                        <a:pt x="104" y="52"/>
                      </a:cubicBezTo>
                      <a:cubicBezTo>
                        <a:pt x="105" y="66"/>
                        <a:pt x="93" y="88"/>
                        <a:pt x="76" y="96"/>
                      </a:cubicBezTo>
                      <a:cubicBezTo>
                        <a:pt x="59" y="104"/>
                        <a:pt x="16" y="99"/>
                        <a:pt x="0" y="99"/>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8" name="Freeform 8"/>
              <p:cNvSpPr>
                <a:spLocks/>
              </p:cNvSpPr>
              <p:nvPr/>
            </p:nvSpPr>
            <p:spPr bwMode="auto">
              <a:xfrm>
                <a:off x="1521" y="1642"/>
                <a:ext cx="245" cy="472"/>
              </a:xfrm>
              <a:custGeom>
                <a:avLst/>
                <a:gdLst>
                  <a:gd name="T0" fmla="*/ 99 w 248"/>
                  <a:gd name="T1" fmla="*/ 0 h 471"/>
                  <a:gd name="T2" fmla="*/ 114 w 248"/>
                  <a:gd name="T3" fmla="*/ 63 h 471"/>
                  <a:gd name="T4" fmla="*/ 114 w 248"/>
                  <a:gd name="T5" fmla="*/ 204 h 471"/>
                  <a:gd name="T6" fmla="*/ 124 w 248"/>
                  <a:gd name="T7" fmla="*/ 314 h 471"/>
                  <a:gd name="T8" fmla="*/ 117 w 248"/>
                  <a:gd name="T9" fmla="*/ 336 h 471"/>
                  <a:gd name="T10" fmla="*/ 110 w 248"/>
                  <a:gd name="T11" fmla="*/ 377 h 471"/>
                  <a:gd name="T12" fmla="*/ 113 w 248"/>
                  <a:gd name="T13" fmla="*/ 404 h 471"/>
                  <a:gd name="T14" fmla="*/ 110 w 248"/>
                  <a:gd name="T15" fmla="*/ 426 h 471"/>
                  <a:gd name="T16" fmla="*/ 110 w 248"/>
                  <a:gd name="T17" fmla="*/ 489 h 471"/>
                  <a:gd name="T18" fmla="*/ 83 w 248"/>
                  <a:gd name="T19" fmla="*/ 522 h 471"/>
                  <a:gd name="T20" fmla="*/ 41 w 248"/>
                  <a:gd name="T21" fmla="*/ 510 h 471"/>
                  <a:gd name="T22" fmla="*/ 0 w 248"/>
                  <a:gd name="T23" fmla="*/ 447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8" h="471">
                    <a:moveTo>
                      <a:pt x="183" y="0"/>
                    </a:moveTo>
                    <a:cubicBezTo>
                      <a:pt x="189" y="10"/>
                      <a:pt x="211" y="29"/>
                      <a:pt x="217" y="63"/>
                    </a:cubicBezTo>
                    <a:cubicBezTo>
                      <a:pt x="223" y="97"/>
                      <a:pt x="212" y="171"/>
                      <a:pt x="217" y="204"/>
                    </a:cubicBezTo>
                    <a:cubicBezTo>
                      <a:pt x="222" y="237"/>
                      <a:pt x="244" y="247"/>
                      <a:pt x="246" y="260"/>
                    </a:cubicBezTo>
                    <a:cubicBezTo>
                      <a:pt x="248" y="273"/>
                      <a:pt x="233" y="272"/>
                      <a:pt x="226" y="282"/>
                    </a:cubicBezTo>
                    <a:cubicBezTo>
                      <a:pt x="219" y="292"/>
                      <a:pt x="207" y="312"/>
                      <a:pt x="205" y="323"/>
                    </a:cubicBezTo>
                    <a:cubicBezTo>
                      <a:pt x="203" y="334"/>
                      <a:pt x="214" y="342"/>
                      <a:pt x="214" y="350"/>
                    </a:cubicBezTo>
                    <a:cubicBezTo>
                      <a:pt x="214" y="358"/>
                      <a:pt x="205" y="358"/>
                      <a:pt x="204" y="372"/>
                    </a:cubicBezTo>
                    <a:cubicBezTo>
                      <a:pt x="203" y="386"/>
                      <a:pt x="214" y="419"/>
                      <a:pt x="205" y="435"/>
                    </a:cubicBezTo>
                    <a:cubicBezTo>
                      <a:pt x="196" y="451"/>
                      <a:pt x="172" y="465"/>
                      <a:pt x="151" y="468"/>
                    </a:cubicBezTo>
                    <a:cubicBezTo>
                      <a:pt x="130" y="471"/>
                      <a:pt x="103" y="469"/>
                      <a:pt x="78" y="456"/>
                    </a:cubicBezTo>
                    <a:cubicBezTo>
                      <a:pt x="53" y="443"/>
                      <a:pt x="16" y="406"/>
                      <a:pt x="0" y="393"/>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 name="Freeform 9"/>
              <p:cNvSpPr>
                <a:spLocks/>
              </p:cNvSpPr>
              <p:nvPr/>
            </p:nvSpPr>
            <p:spPr bwMode="auto">
              <a:xfrm>
                <a:off x="1547" y="2140"/>
                <a:ext cx="47" cy="97"/>
              </a:xfrm>
              <a:custGeom>
                <a:avLst/>
                <a:gdLst>
                  <a:gd name="T0" fmla="*/ 47 w 47"/>
                  <a:gd name="T1" fmla="*/ 0 h 97"/>
                  <a:gd name="T2" fmla="*/ 30 w 47"/>
                  <a:gd name="T3" fmla="*/ 58 h 97"/>
                  <a:gd name="T4" fmla="*/ 0 w 47"/>
                  <a:gd name="T5" fmla="*/ 97 h 97"/>
                  <a:gd name="T6" fmla="*/ 0 60000 65536"/>
                  <a:gd name="T7" fmla="*/ 0 60000 65536"/>
                  <a:gd name="T8" fmla="*/ 0 60000 65536"/>
                </a:gdLst>
                <a:ahLst/>
                <a:cxnLst>
                  <a:cxn ang="T6">
                    <a:pos x="T0" y="T1"/>
                  </a:cxn>
                  <a:cxn ang="T7">
                    <a:pos x="T2" y="T3"/>
                  </a:cxn>
                  <a:cxn ang="T8">
                    <a:pos x="T4" y="T5"/>
                  </a:cxn>
                </a:cxnLst>
                <a:rect l="0" t="0" r="r" b="b"/>
                <a:pathLst>
                  <a:path w="47" h="97">
                    <a:moveTo>
                      <a:pt x="47" y="0"/>
                    </a:moveTo>
                    <a:cubicBezTo>
                      <a:pt x="44" y="10"/>
                      <a:pt x="38" y="42"/>
                      <a:pt x="30" y="58"/>
                    </a:cubicBezTo>
                    <a:cubicBezTo>
                      <a:pt x="22" y="74"/>
                      <a:pt x="6" y="89"/>
                      <a:pt x="0" y="97"/>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 name="Freeform 10"/>
              <p:cNvSpPr>
                <a:spLocks/>
              </p:cNvSpPr>
              <p:nvPr/>
            </p:nvSpPr>
            <p:spPr bwMode="auto">
              <a:xfrm>
                <a:off x="898" y="2010"/>
                <a:ext cx="483" cy="1148"/>
              </a:xfrm>
              <a:custGeom>
                <a:avLst/>
                <a:gdLst>
                  <a:gd name="T0" fmla="*/ 536 w 482"/>
                  <a:gd name="T1" fmla="*/ 0 h 1150"/>
                  <a:gd name="T2" fmla="*/ 476 w 482"/>
                  <a:gd name="T3" fmla="*/ 70 h 1150"/>
                  <a:gd name="T4" fmla="*/ 398 w 482"/>
                  <a:gd name="T5" fmla="*/ 132 h 1150"/>
                  <a:gd name="T6" fmla="*/ 190 w 482"/>
                  <a:gd name="T7" fmla="*/ 234 h 1150"/>
                  <a:gd name="T8" fmla="*/ 60 w 482"/>
                  <a:gd name="T9" fmla="*/ 358 h 1150"/>
                  <a:gd name="T10" fmla="*/ 12 w 482"/>
                  <a:gd name="T11" fmla="*/ 488 h 1150"/>
                  <a:gd name="T12" fmla="*/ 0 w 482"/>
                  <a:gd name="T13" fmla="*/ 626 h 1150"/>
                  <a:gd name="T14" fmla="*/ 14 w 482"/>
                  <a:gd name="T15" fmla="*/ 770 h 1150"/>
                  <a:gd name="T16" fmla="*/ 62 w 482"/>
                  <a:gd name="T17" fmla="*/ 861 h 1150"/>
                  <a:gd name="T18" fmla="*/ 132 w 482"/>
                  <a:gd name="T19" fmla="*/ 976 h 1150"/>
                  <a:gd name="T20" fmla="*/ 218 w 482"/>
                  <a:gd name="T21" fmla="*/ 1042 h 1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2" h="1150">
                    <a:moveTo>
                      <a:pt x="482" y="0"/>
                    </a:moveTo>
                    <a:cubicBezTo>
                      <a:pt x="472" y="12"/>
                      <a:pt x="445" y="48"/>
                      <a:pt x="422" y="70"/>
                    </a:cubicBezTo>
                    <a:cubicBezTo>
                      <a:pt x="399" y="92"/>
                      <a:pt x="383" y="105"/>
                      <a:pt x="344" y="132"/>
                    </a:cubicBezTo>
                    <a:cubicBezTo>
                      <a:pt x="305" y="159"/>
                      <a:pt x="237" y="187"/>
                      <a:pt x="190" y="234"/>
                    </a:cubicBezTo>
                    <a:cubicBezTo>
                      <a:pt x="143" y="281"/>
                      <a:pt x="90" y="361"/>
                      <a:pt x="60" y="412"/>
                    </a:cubicBezTo>
                    <a:cubicBezTo>
                      <a:pt x="30" y="463"/>
                      <a:pt x="22" y="497"/>
                      <a:pt x="12" y="542"/>
                    </a:cubicBezTo>
                    <a:cubicBezTo>
                      <a:pt x="2" y="587"/>
                      <a:pt x="0" y="633"/>
                      <a:pt x="0" y="680"/>
                    </a:cubicBezTo>
                    <a:cubicBezTo>
                      <a:pt x="0" y="727"/>
                      <a:pt x="4" y="776"/>
                      <a:pt x="14" y="824"/>
                    </a:cubicBezTo>
                    <a:cubicBezTo>
                      <a:pt x="24" y="872"/>
                      <a:pt x="42" y="925"/>
                      <a:pt x="62" y="968"/>
                    </a:cubicBezTo>
                    <a:cubicBezTo>
                      <a:pt x="82" y="1011"/>
                      <a:pt x="106" y="1054"/>
                      <a:pt x="132" y="1084"/>
                    </a:cubicBezTo>
                    <a:cubicBezTo>
                      <a:pt x="158" y="1114"/>
                      <a:pt x="200" y="1136"/>
                      <a:pt x="218" y="1150"/>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 name="Freeform 11"/>
              <p:cNvSpPr>
                <a:spLocks/>
              </p:cNvSpPr>
              <p:nvPr/>
            </p:nvSpPr>
            <p:spPr bwMode="auto">
              <a:xfrm>
                <a:off x="1240" y="2645"/>
                <a:ext cx="598" cy="279"/>
              </a:xfrm>
              <a:custGeom>
                <a:avLst/>
                <a:gdLst>
                  <a:gd name="T0" fmla="*/ 0 w 596"/>
                  <a:gd name="T1" fmla="*/ 226 h 280"/>
                  <a:gd name="T2" fmla="*/ 104 w 596"/>
                  <a:gd name="T3" fmla="*/ 196 h 280"/>
                  <a:gd name="T4" fmla="*/ 246 w 596"/>
                  <a:gd name="T5" fmla="*/ 140 h 280"/>
                  <a:gd name="T6" fmla="*/ 340 w 596"/>
                  <a:gd name="T7" fmla="*/ 96 h 280"/>
                  <a:gd name="T8" fmla="*/ 434 w 596"/>
                  <a:gd name="T9" fmla="*/ 32 h 280"/>
                  <a:gd name="T10" fmla="*/ 570 w 596"/>
                  <a:gd name="T11" fmla="*/ 6 h 280"/>
                  <a:gd name="T12" fmla="*/ 652 w 596"/>
                  <a:gd name="T13" fmla="*/ 2 h 280"/>
                  <a:gd name="T14" fmla="*/ 704 w 596"/>
                  <a:gd name="T15" fmla="*/ 18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280">
                    <a:moveTo>
                      <a:pt x="0" y="280"/>
                    </a:moveTo>
                    <a:cubicBezTo>
                      <a:pt x="17" y="275"/>
                      <a:pt x="72" y="266"/>
                      <a:pt x="104" y="250"/>
                    </a:cubicBezTo>
                    <a:cubicBezTo>
                      <a:pt x="136" y="234"/>
                      <a:pt x="162" y="210"/>
                      <a:pt x="192" y="184"/>
                    </a:cubicBezTo>
                    <a:cubicBezTo>
                      <a:pt x="222" y="158"/>
                      <a:pt x="255" y="121"/>
                      <a:pt x="286" y="96"/>
                    </a:cubicBezTo>
                    <a:cubicBezTo>
                      <a:pt x="317" y="71"/>
                      <a:pt x="351" y="47"/>
                      <a:pt x="380" y="32"/>
                    </a:cubicBezTo>
                    <a:cubicBezTo>
                      <a:pt x="409" y="17"/>
                      <a:pt x="435" y="11"/>
                      <a:pt x="462" y="6"/>
                    </a:cubicBezTo>
                    <a:cubicBezTo>
                      <a:pt x="489" y="1"/>
                      <a:pt x="522" y="0"/>
                      <a:pt x="544" y="2"/>
                    </a:cubicBezTo>
                    <a:cubicBezTo>
                      <a:pt x="566" y="4"/>
                      <a:pt x="585" y="15"/>
                      <a:pt x="596" y="18"/>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 name="Freeform 12"/>
              <p:cNvSpPr>
                <a:spLocks/>
              </p:cNvSpPr>
              <p:nvPr/>
            </p:nvSpPr>
            <p:spPr bwMode="auto">
              <a:xfrm>
                <a:off x="1947" y="1471"/>
                <a:ext cx="450" cy="613"/>
              </a:xfrm>
              <a:custGeom>
                <a:avLst/>
                <a:gdLst>
                  <a:gd name="T0" fmla="*/ 0 w 450"/>
                  <a:gd name="T1" fmla="*/ 23 h 611"/>
                  <a:gd name="T2" fmla="*/ 140 w 450"/>
                  <a:gd name="T3" fmla="*/ 1 h 611"/>
                  <a:gd name="T4" fmla="*/ 286 w 450"/>
                  <a:gd name="T5" fmla="*/ 31 h 611"/>
                  <a:gd name="T6" fmla="*/ 382 w 450"/>
                  <a:gd name="T7" fmla="*/ 93 h 611"/>
                  <a:gd name="T8" fmla="*/ 436 w 450"/>
                  <a:gd name="T9" fmla="*/ 213 h 611"/>
                  <a:gd name="T10" fmla="*/ 450 w 450"/>
                  <a:gd name="T11" fmla="*/ 319 h 611"/>
                  <a:gd name="T12" fmla="*/ 438 w 450"/>
                  <a:gd name="T13" fmla="*/ 413 h 611"/>
                  <a:gd name="T14" fmla="*/ 424 w 450"/>
                  <a:gd name="T15" fmla="*/ 511 h 611"/>
                  <a:gd name="T16" fmla="*/ 408 w 450"/>
                  <a:gd name="T17" fmla="*/ 613 h 611"/>
                  <a:gd name="T18" fmla="*/ 416 w 450"/>
                  <a:gd name="T19" fmla="*/ 677 h 611"/>
                  <a:gd name="T20" fmla="*/ 438 w 450"/>
                  <a:gd name="T21" fmla="*/ 719 h 6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0" h="611">
                    <a:moveTo>
                      <a:pt x="0" y="23"/>
                    </a:moveTo>
                    <a:cubicBezTo>
                      <a:pt x="23" y="19"/>
                      <a:pt x="92" y="0"/>
                      <a:pt x="140" y="1"/>
                    </a:cubicBezTo>
                    <a:cubicBezTo>
                      <a:pt x="188" y="2"/>
                      <a:pt x="246" y="16"/>
                      <a:pt x="286" y="31"/>
                    </a:cubicBezTo>
                    <a:cubicBezTo>
                      <a:pt x="326" y="46"/>
                      <a:pt x="357" y="72"/>
                      <a:pt x="382" y="93"/>
                    </a:cubicBezTo>
                    <a:cubicBezTo>
                      <a:pt x="407" y="114"/>
                      <a:pt x="425" y="130"/>
                      <a:pt x="436" y="159"/>
                    </a:cubicBezTo>
                    <a:cubicBezTo>
                      <a:pt x="447" y="188"/>
                      <a:pt x="450" y="232"/>
                      <a:pt x="450" y="265"/>
                    </a:cubicBezTo>
                    <a:cubicBezTo>
                      <a:pt x="450" y="298"/>
                      <a:pt x="442" y="331"/>
                      <a:pt x="438" y="359"/>
                    </a:cubicBezTo>
                    <a:cubicBezTo>
                      <a:pt x="434" y="387"/>
                      <a:pt x="429" y="407"/>
                      <a:pt x="424" y="431"/>
                    </a:cubicBezTo>
                    <a:cubicBezTo>
                      <a:pt x="419" y="455"/>
                      <a:pt x="409" y="482"/>
                      <a:pt x="408" y="505"/>
                    </a:cubicBezTo>
                    <a:cubicBezTo>
                      <a:pt x="407" y="528"/>
                      <a:pt x="411" y="551"/>
                      <a:pt x="416" y="569"/>
                    </a:cubicBezTo>
                    <a:cubicBezTo>
                      <a:pt x="421" y="587"/>
                      <a:pt x="434" y="602"/>
                      <a:pt x="438" y="611"/>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 name="Freeform 13"/>
              <p:cNvSpPr>
                <a:spLocks/>
              </p:cNvSpPr>
              <p:nvPr/>
            </p:nvSpPr>
            <p:spPr bwMode="auto">
              <a:xfrm>
                <a:off x="2109" y="2099"/>
                <a:ext cx="36" cy="78"/>
              </a:xfrm>
              <a:custGeom>
                <a:avLst/>
                <a:gdLst>
                  <a:gd name="T0" fmla="*/ 0 w 38"/>
                  <a:gd name="T1" fmla="*/ 0 h 78"/>
                  <a:gd name="T2" fmla="*/ 9 w 38"/>
                  <a:gd name="T3" fmla="*/ 36 h 78"/>
                  <a:gd name="T4" fmla="*/ 9 w 38"/>
                  <a:gd name="T5" fmla="*/ 78 h 78"/>
                  <a:gd name="T6" fmla="*/ 0 60000 65536"/>
                  <a:gd name="T7" fmla="*/ 0 60000 65536"/>
                  <a:gd name="T8" fmla="*/ 0 60000 65536"/>
                </a:gdLst>
                <a:ahLst/>
                <a:cxnLst>
                  <a:cxn ang="T6">
                    <a:pos x="T0" y="T1"/>
                  </a:cxn>
                  <a:cxn ang="T7">
                    <a:pos x="T2" y="T3"/>
                  </a:cxn>
                  <a:cxn ang="T8">
                    <a:pos x="T4" y="T5"/>
                  </a:cxn>
                </a:cxnLst>
                <a:rect l="0" t="0" r="r" b="b"/>
                <a:pathLst>
                  <a:path w="38" h="78">
                    <a:moveTo>
                      <a:pt x="0" y="0"/>
                    </a:moveTo>
                    <a:cubicBezTo>
                      <a:pt x="4" y="6"/>
                      <a:pt x="20" y="23"/>
                      <a:pt x="26" y="36"/>
                    </a:cubicBezTo>
                    <a:cubicBezTo>
                      <a:pt x="32" y="49"/>
                      <a:pt x="36" y="69"/>
                      <a:pt x="38" y="78"/>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 name="Freeform 14"/>
              <p:cNvSpPr>
                <a:spLocks/>
              </p:cNvSpPr>
              <p:nvPr/>
            </p:nvSpPr>
            <p:spPr bwMode="auto">
              <a:xfrm>
                <a:off x="1892" y="1653"/>
                <a:ext cx="274" cy="435"/>
              </a:xfrm>
              <a:custGeom>
                <a:avLst/>
                <a:gdLst>
                  <a:gd name="T0" fmla="*/ 9 w 275"/>
                  <a:gd name="T1" fmla="*/ 0 h 434"/>
                  <a:gd name="T2" fmla="*/ 3 w 275"/>
                  <a:gd name="T3" fmla="*/ 88 h 434"/>
                  <a:gd name="T4" fmla="*/ 21 w 275"/>
                  <a:gd name="T5" fmla="*/ 166 h 434"/>
                  <a:gd name="T6" fmla="*/ 33 w 275"/>
                  <a:gd name="T7" fmla="*/ 272 h 434"/>
                  <a:gd name="T8" fmla="*/ 1 w 275"/>
                  <a:gd name="T9" fmla="*/ 330 h 434"/>
                  <a:gd name="T10" fmla="*/ 37 w 275"/>
                  <a:gd name="T11" fmla="*/ 358 h 434"/>
                  <a:gd name="T12" fmla="*/ 53 w 275"/>
                  <a:gd name="T13" fmla="*/ 410 h 434"/>
                  <a:gd name="T14" fmla="*/ 83 w 275"/>
                  <a:gd name="T15" fmla="*/ 444 h 434"/>
                  <a:gd name="T16" fmla="*/ 99 w 275"/>
                  <a:gd name="T17" fmla="*/ 482 h 434"/>
                  <a:gd name="T18" fmla="*/ 137 w 275"/>
                  <a:gd name="T19" fmla="*/ 478 h 434"/>
                  <a:gd name="T20" fmla="*/ 165 w 275"/>
                  <a:gd name="T21" fmla="*/ 448 h 434"/>
                  <a:gd name="T22" fmla="*/ 221 w 275"/>
                  <a:gd name="T23" fmla="*/ 406 h 4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5" h="434">
                    <a:moveTo>
                      <a:pt x="9" y="0"/>
                    </a:moveTo>
                    <a:cubicBezTo>
                      <a:pt x="8" y="15"/>
                      <a:pt x="1" y="60"/>
                      <a:pt x="3" y="88"/>
                    </a:cubicBezTo>
                    <a:cubicBezTo>
                      <a:pt x="5" y="116"/>
                      <a:pt x="16" y="144"/>
                      <a:pt x="21" y="166"/>
                    </a:cubicBezTo>
                    <a:cubicBezTo>
                      <a:pt x="26" y="188"/>
                      <a:pt x="36" y="200"/>
                      <a:pt x="33" y="218"/>
                    </a:cubicBezTo>
                    <a:cubicBezTo>
                      <a:pt x="30" y="236"/>
                      <a:pt x="0" y="262"/>
                      <a:pt x="1" y="276"/>
                    </a:cubicBezTo>
                    <a:cubicBezTo>
                      <a:pt x="2" y="290"/>
                      <a:pt x="28" y="291"/>
                      <a:pt x="37" y="304"/>
                    </a:cubicBezTo>
                    <a:cubicBezTo>
                      <a:pt x="46" y="317"/>
                      <a:pt x="45" y="342"/>
                      <a:pt x="53" y="356"/>
                    </a:cubicBezTo>
                    <a:cubicBezTo>
                      <a:pt x="61" y="370"/>
                      <a:pt x="75" y="378"/>
                      <a:pt x="83" y="390"/>
                    </a:cubicBezTo>
                    <a:cubicBezTo>
                      <a:pt x="91" y="402"/>
                      <a:pt x="85" y="422"/>
                      <a:pt x="99" y="428"/>
                    </a:cubicBezTo>
                    <a:cubicBezTo>
                      <a:pt x="113" y="434"/>
                      <a:pt x="145" y="430"/>
                      <a:pt x="165" y="424"/>
                    </a:cubicBezTo>
                    <a:cubicBezTo>
                      <a:pt x="185" y="418"/>
                      <a:pt x="201" y="406"/>
                      <a:pt x="219" y="394"/>
                    </a:cubicBezTo>
                    <a:cubicBezTo>
                      <a:pt x="237" y="382"/>
                      <a:pt x="263" y="361"/>
                      <a:pt x="275" y="352"/>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 name="Freeform 15"/>
              <p:cNvSpPr>
                <a:spLocks/>
              </p:cNvSpPr>
              <p:nvPr/>
            </p:nvSpPr>
            <p:spPr bwMode="auto">
              <a:xfrm>
                <a:off x="2437" y="1976"/>
                <a:ext cx="32" cy="119"/>
              </a:xfrm>
              <a:custGeom>
                <a:avLst/>
                <a:gdLst>
                  <a:gd name="T0" fmla="*/ 0 w 31"/>
                  <a:gd name="T1" fmla="*/ 0 h 118"/>
                  <a:gd name="T2" fmla="*/ 156 w 31"/>
                  <a:gd name="T3" fmla="*/ 118 h 118"/>
                  <a:gd name="T4" fmla="*/ 6 w 31"/>
                  <a:gd name="T5" fmla="*/ 172 h 118"/>
                  <a:gd name="T6" fmla="*/ 0 60000 65536"/>
                  <a:gd name="T7" fmla="*/ 0 60000 65536"/>
                  <a:gd name="T8" fmla="*/ 0 60000 65536"/>
                </a:gdLst>
                <a:ahLst/>
                <a:cxnLst>
                  <a:cxn ang="T6">
                    <a:pos x="T0" y="T1"/>
                  </a:cxn>
                  <a:cxn ang="T7">
                    <a:pos x="T2" y="T3"/>
                  </a:cxn>
                  <a:cxn ang="T8">
                    <a:pos x="T4" y="T5"/>
                  </a:cxn>
                </a:cxnLst>
                <a:rect l="0" t="0" r="r" b="b"/>
                <a:pathLst>
                  <a:path w="31" h="118">
                    <a:moveTo>
                      <a:pt x="0" y="0"/>
                    </a:moveTo>
                    <a:cubicBezTo>
                      <a:pt x="5" y="11"/>
                      <a:pt x="29" y="44"/>
                      <a:pt x="30" y="64"/>
                    </a:cubicBezTo>
                    <a:cubicBezTo>
                      <a:pt x="31" y="84"/>
                      <a:pt x="11" y="107"/>
                      <a:pt x="6" y="118"/>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 name="Freeform 16"/>
              <p:cNvSpPr>
                <a:spLocks/>
              </p:cNvSpPr>
              <p:nvPr/>
            </p:nvSpPr>
            <p:spPr bwMode="auto">
              <a:xfrm>
                <a:off x="1849" y="2184"/>
                <a:ext cx="404" cy="431"/>
              </a:xfrm>
              <a:custGeom>
                <a:avLst/>
                <a:gdLst>
                  <a:gd name="T0" fmla="*/ 65 w 401"/>
                  <a:gd name="T1" fmla="*/ 95 h 431"/>
                  <a:gd name="T2" fmla="*/ 21 w 401"/>
                  <a:gd name="T3" fmla="*/ 101 h 431"/>
                  <a:gd name="T4" fmla="*/ 1 w 401"/>
                  <a:gd name="T5" fmla="*/ 77 h 431"/>
                  <a:gd name="T6" fmla="*/ 27 w 401"/>
                  <a:gd name="T7" fmla="*/ 35 h 431"/>
                  <a:gd name="T8" fmla="*/ 161 w 401"/>
                  <a:gd name="T9" fmla="*/ 9 h 431"/>
                  <a:gd name="T10" fmla="*/ 305 w 401"/>
                  <a:gd name="T11" fmla="*/ 11 h 431"/>
                  <a:gd name="T12" fmla="*/ 458 w 401"/>
                  <a:gd name="T13" fmla="*/ 73 h 431"/>
                  <a:gd name="T14" fmla="*/ 554 w 401"/>
                  <a:gd name="T15" fmla="*/ 161 h 431"/>
                  <a:gd name="T16" fmla="*/ 584 w 401"/>
                  <a:gd name="T17" fmla="*/ 241 h 431"/>
                  <a:gd name="T18" fmla="*/ 594 w 401"/>
                  <a:gd name="T19" fmla="*/ 333 h 431"/>
                  <a:gd name="T20" fmla="*/ 581 w 401"/>
                  <a:gd name="T21" fmla="*/ 431 h 4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1" h="431">
                    <a:moveTo>
                      <a:pt x="65" y="95"/>
                    </a:moveTo>
                    <a:cubicBezTo>
                      <a:pt x="58" y="96"/>
                      <a:pt x="32" y="104"/>
                      <a:pt x="21" y="101"/>
                    </a:cubicBezTo>
                    <a:cubicBezTo>
                      <a:pt x="10" y="98"/>
                      <a:pt x="0" y="88"/>
                      <a:pt x="1" y="77"/>
                    </a:cubicBezTo>
                    <a:cubicBezTo>
                      <a:pt x="2" y="66"/>
                      <a:pt x="9" y="46"/>
                      <a:pt x="27" y="35"/>
                    </a:cubicBezTo>
                    <a:cubicBezTo>
                      <a:pt x="45" y="24"/>
                      <a:pt x="78" y="13"/>
                      <a:pt x="107" y="9"/>
                    </a:cubicBezTo>
                    <a:cubicBezTo>
                      <a:pt x="136" y="5"/>
                      <a:pt x="165" y="0"/>
                      <a:pt x="199" y="11"/>
                    </a:cubicBezTo>
                    <a:cubicBezTo>
                      <a:pt x="233" y="22"/>
                      <a:pt x="280" y="48"/>
                      <a:pt x="309" y="73"/>
                    </a:cubicBezTo>
                    <a:cubicBezTo>
                      <a:pt x="338" y="98"/>
                      <a:pt x="357" y="133"/>
                      <a:pt x="371" y="161"/>
                    </a:cubicBezTo>
                    <a:cubicBezTo>
                      <a:pt x="385" y="189"/>
                      <a:pt x="388" y="212"/>
                      <a:pt x="393" y="241"/>
                    </a:cubicBezTo>
                    <a:cubicBezTo>
                      <a:pt x="398" y="270"/>
                      <a:pt x="401" y="301"/>
                      <a:pt x="401" y="333"/>
                    </a:cubicBezTo>
                    <a:cubicBezTo>
                      <a:pt x="401" y="365"/>
                      <a:pt x="393" y="411"/>
                      <a:pt x="391" y="431"/>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 name="Freeform 17"/>
              <p:cNvSpPr>
                <a:spLocks/>
              </p:cNvSpPr>
              <p:nvPr/>
            </p:nvSpPr>
            <p:spPr bwMode="auto">
              <a:xfrm>
                <a:off x="1874" y="2325"/>
                <a:ext cx="281" cy="438"/>
              </a:xfrm>
              <a:custGeom>
                <a:avLst/>
                <a:gdLst>
                  <a:gd name="T0" fmla="*/ 42 w 278"/>
                  <a:gd name="T1" fmla="*/ 0 h 436"/>
                  <a:gd name="T2" fmla="*/ 12 w 278"/>
                  <a:gd name="T3" fmla="*/ 52 h 436"/>
                  <a:gd name="T4" fmla="*/ 10 w 278"/>
                  <a:gd name="T5" fmla="*/ 176 h 436"/>
                  <a:gd name="T6" fmla="*/ 28 w 278"/>
                  <a:gd name="T7" fmla="*/ 244 h 436"/>
                  <a:gd name="T8" fmla="*/ 6 w 278"/>
                  <a:gd name="T9" fmla="*/ 296 h 436"/>
                  <a:gd name="T10" fmla="*/ 8 w 278"/>
                  <a:gd name="T11" fmla="*/ 413 h 436"/>
                  <a:gd name="T12" fmla="*/ 106 w 278"/>
                  <a:gd name="T13" fmla="*/ 502 h 436"/>
                  <a:gd name="T14" fmla="*/ 193 w 278"/>
                  <a:gd name="T15" fmla="*/ 538 h 436"/>
                  <a:gd name="T16" fmla="*/ 345 w 278"/>
                  <a:gd name="T17" fmla="*/ 538 h 436"/>
                  <a:gd name="T18" fmla="*/ 457 w 278"/>
                  <a:gd name="T19" fmla="*/ 502 h 436"/>
                  <a:gd name="T20" fmla="*/ 493 w 278"/>
                  <a:gd name="T21" fmla="*/ 458 h 4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8" h="436">
                    <a:moveTo>
                      <a:pt x="42" y="0"/>
                    </a:moveTo>
                    <a:cubicBezTo>
                      <a:pt x="37" y="9"/>
                      <a:pt x="17" y="32"/>
                      <a:pt x="12" y="52"/>
                    </a:cubicBezTo>
                    <a:cubicBezTo>
                      <a:pt x="7" y="72"/>
                      <a:pt x="7" y="99"/>
                      <a:pt x="10" y="122"/>
                    </a:cubicBezTo>
                    <a:cubicBezTo>
                      <a:pt x="13" y="145"/>
                      <a:pt x="29" y="170"/>
                      <a:pt x="28" y="190"/>
                    </a:cubicBezTo>
                    <a:cubicBezTo>
                      <a:pt x="27" y="210"/>
                      <a:pt x="9" y="221"/>
                      <a:pt x="6" y="242"/>
                    </a:cubicBezTo>
                    <a:cubicBezTo>
                      <a:pt x="3" y="263"/>
                      <a:pt x="0" y="291"/>
                      <a:pt x="8" y="316"/>
                    </a:cubicBezTo>
                    <a:cubicBezTo>
                      <a:pt x="16" y="341"/>
                      <a:pt x="35" y="375"/>
                      <a:pt x="52" y="394"/>
                    </a:cubicBezTo>
                    <a:cubicBezTo>
                      <a:pt x="69" y="413"/>
                      <a:pt x="88" y="424"/>
                      <a:pt x="112" y="430"/>
                    </a:cubicBezTo>
                    <a:cubicBezTo>
                      <a:pt x="136" y="436"/>
                      <a:pt x="172" y="436"/>
                      <a:pt x="196" y="430"/>
                    </a:cubicBezTo>
                    <a:cubicBezTo>
                      <a:pt x="220" y="424"/>
                      <a:pt x="242" y="407"/>
                      <a:pt x="256" y="394"/>
                    </a:cubicBezTo>
                    <a:cubicBezTo>
                      <a:pt x="270" y="381"/>
                      <a:pt x="274" y="359"/>
                      <a:pt x="278" y="350"/>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 name="Freeform 18"/>
              <p:cNvSpPr>
                <a:spLocks/>
              </p:cNvSpPr>
              <p:nvPr/>
            </p:nvSpPr>
            <p:spPr bwMode="auto">
              <a:xfrm>
                <a:off x="1824" y="2648"/>
                <a:ext cx="436" cy="423"/>
              </a:xfrm>
              <a:custGeom>
                <a:avLst/>
                <a:gdLst>
                  <a:gd name="T0" fmla="*/ 364 w 436"/>
                  <a:gd name="T1" fmla="*/ 0 h 422"/>
                  <a:gd name="T2" fmla="*/ 420 w 436"/>
                  <a:gd name="T3" fmla="*/ 42 h 422"/>
                  <a:gd name="T4" fmla="*/ 434 w 436"/>
                  <a:gd name="T5" fmla="*/ 124 h 422"/>
                  <a:gd name="T6" fmla="*/ 406 w 436"/>
                  <a:gd name="T7" fmla="*/ 196 h 422"/>
                  <a:gd name="T8" fmla="*/ 348 w 436"/>
                  <a:gd name="T9" fmla="*/ 326 h 422"/>
                  <a:gd name="T10" fmla="*/ 288 w 436"/>
                  <a:gd name="T11" fmla="*/ 378 h 422"/>
                  <a:gd name="T12" fmla="*/ 166 w 436"/>
                  <a:gd name="T13" fmla="*/ 442 h 422"/>
                  <a:gd name="T14" fmla="*/ 0 w 436"/>
                  <a:gd name="T15" fmla="*/ 476 h 4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6" h="422">
                    <a:moveTo>
                      <a:pt x="364" y="0"/>
                    </a:moveTo>
                    <a:cubicBezTo>
                      <a:pt x="373" y="7"/>
                      <a:pt x="408" y="21"/>
                      <a:pt x="420" y="42"/>
                    </a:cubicBezTo>
                    <a:cubicBezTo>
                      <a:pt x="432" y="63"/>
                      <a:pt x="436" y="98"/>
                      <a:pt x="434" y="124"/>
                    </a:cubicBezTo>
                    <a:cubicBezTo>
                      <a:pt x="432" y="150"/>
                      <a:pt x="420" y="171"/>
                      <a:pt x="406" y="196"/>
                    </a:cubicBezTo>
                    <a:cubicBezTo>
                      <a:pt x="392" y="221"/>
                      <a:pt x="368" y="251"/>
                      <a:pt x="348" y="272"/>
                    </a:cubicBezTo>
                    <a:cubicBezTo>
                      <a:pt x="328" y="293"/>
                      <a:pt x="318" y="305"/>
                      <a:pt x="288" y="324"/>
                    </a:cubicBezTo>
                    <a:cubicBezTo>
                      <a:pt x="258" y="343"/>
                      <a:pt x="214" y="372"/>
                      <a:pt x="166" y="388"/>
                    </a:cubicBezTo>
                    <a:cubicBezTo>
                      <a:pt x="118" y="404"/>
                      <a:pt x="35" y="415"/>
                      <a:pt x="0" y="422"/>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9" name="Freeform 19"/>
              <p:cNvSpPr>
                <a:spLocks/>
              </p:cNvSpPr>
              <p:nvPr/>
            </p:nvSpPr>
            <p:spPr bwMode="auto">
              <a:xfrm>
                <a:off x="2303" y="2017"/>
                <a:ext cx="429" cy="1196"/>
              </a:xfrm>
              <a:custGeom>
                <a:avLst/>
                <a:gdLst>
                  <a:gd name="T0" fmla="*/ 0 w 428"/>
                  <a:gd name="T1" fmla="*/ 0 h 1197"/>
                  <a:gd name="T2" fmla="*/ 63 w 428"/>
                  <a:gd name="T3" fmla="*/ 123 h 1197"/>
                  <a:gd name="T4" fmla="*/ 165 w 428"/>
                  <a:gd name="T5" fmla="*/ 213 h 1197"/>
                  <a:gd name="T6" fmla="*/ 333 w 428"/>
                  <a:gd name="T7" fmla="*/ 348 h 1197"/>
                  <a:gd name="T8" fmla="*/ 429 w 428"/>
                  <a:gd name="T9" fmla="*/ 528 h 1197"/>
                  <a:gd name="T10" fmla="*/ 477 w 428"/>
                  <a:gd name="T11" fmla="*/ 669 h 1197"/>
                  <a:gd name="T12" fmla="*/ 459 w 428"/>
                  <a:gd name="T13" fmla="*/ 828 h 1197"/>
                  <a:gd name="T14" fmla="*/ 393 w 428"/>
                  <a:gd name="T15" fmla="*/ 972 h 1197"/>
                  <a:gd name="T16" fmla="*/ 303 w 428"/>
                  <a:gd name="T17" fmla="*/ 1056 h 1197"/>
                  <a:gd name="T18" fmla="*/ 132 w 428"/>
                  <a:gd name="T19" fmla="*/ 1143 h 1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8" h="1197">
                    <a:moveTo>
                      <a:pt x="0" y="0"/>
                    </a:moveTo>
                    <a:cubicBezTo>
                      <a:pt x="10" y="20"/>
                      <a:pt x="36" y="88"/>
                      <a:pt x="63" y="123"/>
                    </a:cubicBezTo>
                    <a:cubicBezTo>
                      <a:pt x="90" y="158"/>
                      <a:pt x="129" y="176"/>
                      <a:pt x="165" y="213"/>
                    </a:cubicBezTo>
                    <a:cubicBezTo>
                      <a:pt x="201" y="250"/>
                      <a:pt x="244" y="296"/>
                      <a:pt x="279" y="348"/>
                    </a:cubicBezTo>
                    <a:cubicBezTo>
                      <a:pt x="314" y="400"/>
                      <a:pt x="351" y="466"/>
                      <a:pt x="375" y="528"/>
                    </a:cubicBezTo>
                    <a:cubicBezTo>
                      <a:pt x="399" y="590"/>
                      <a:pt x="418" y="664"/>
                      <a:pt x="423" y="723"/>
                    </a:cubicBezTo>
                    <a:cubicBezTo>
                      <a:pt x="428" y="782"/>
                      <a:pt x="419" y="832"/>
                      <a:pt x="405" y="882"/>
                    </a:cubicBezTo>
                    <a:cubicBezTo>
                      <a:pt x="391" y="932"/>
                      <a:pt x="365" y="988"/>
                      <a:pt x="339" y="1026"/>
                    </a:cubicBezTo>
                    <a:cubicBezTo>
                      <a:pt x="313" y="1064"/>
                      <a:pt x="284" y="1082"/>
                      <a:pt x="249" y="1110"/>
                    </a:cubicBezTo>
                    <a:cubicBezTo>
                      <a:pt x="214" y="1138"/>
                      <a:pt x="156" y="1179"/>
                      <a:pt x="132" y="1197"/>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sp>
        <p:nvSpPr>
          <p:cNvPr id="446484" name="Rectangle 20"/>
          <p:cNvSpPr>
            <a:spLocks noGrp="1" noChangeArrowheads="1"/>
          </p:cNvSpPr>
          <p:nvPr>
            <p:ph type="ctrTitle"/>
          </p:nvPr>
        </p:nvSpPr>
        <p:spPr>
          <a:xfrm>
            <a:off x="1647825" y="1804988"/>
            <a:ext cx="6375400" cy="1143000"/>
          </a:xfrm>
        </p:spPr>
        <p:txBody>
          <a:bodyPr/>
          <a:lstStyle>
            <a:lvl1pPr algn="r">
              <a:defRPr/>
            </a:lvl1pPr>
          </a:lstStyle>
          <a:p>
            <a:r>
              <a:rPr lang="en-US" smtClean="0"/>
              <a:t>Click to edit Master title style</a:t>
            </a:r>
            <a:endParaRPr lang="en-US"/>
          </a:p>
        </p:txBody>
      </p:sp>
      <p:sp>
        <p:nvSpPr>
          <p:cNvPr id="446485" name="Rectangle 21"/>
          <p:cNvSpPr>
            <a:spLocks noGrp="1" noChangeArrowheads="1"/>
          </p:cNvSpPr>
          <p:nvPr>
            <p:ph type="subTitle" idx="1"/>
          </p:nvPr>
        </p:nvSpPr>
        <p:spPr>
          <a:xfrm>
            <a:off x="1617663" y="2922588"/>
            <a:ext cx="6400800" cy="1062037"/>
          </a:xfrm>
        </p:spPr>
        <p:txBody>
          <a:bodyPr/>
          <a:lstStyle>
            <a:lvl1pPr marL="0" indent="0" algn="r">
              <a:buFontTx/>
              <a:buNone/>
              <a:defRPr sz="2200"/>
            </a:lvl1pPr>
          </a:lstStyle>
          <a:p>
            <a:r>
              <a:rPr lang="en-US" smtClean="0"/>
              <a:t>Click to edit Master subtitle style</a:t>
            </a:r>
            <a:endParaRPr lang="en-US"/>
          </a:p>
        </p:txBody>
      </p:sp>
      <p:sp>
        <p:nvSpPr>
          <p:cNvPr id="22" name="Rectangle 22"/>
          <p:cNvSpPr>
            <a:spLocks noGrp="1" noChangeArrowheads="1"/>
          </p:cNvSpPr>
          <p:nvPr>
            <p:ph type="dt" sz="half" idx="10"/>
          </p:nvPr>
        </p:nvSpPr>
        <p:spPr/>
        <p:txBody>
          <a:bodyPr/>
          <a:lstStyle>
            <a:lvl1pPr>
              <a:defRPr/>
            </a:lvl1pPr>
          </a:lstStyle>
          <a:p>
            <a:pPr>
              <a:defRPr/>
            </a:pPr>
            <a:endParaRPr lang="en-US"/>
          </a:p>
        </p:txBody>
      </p:sp>
      <p:sp>
        <p:nvSpPr>
          <p:cNvPr id="23" name="Rectangle 23"/>
          <p:cNvSpPr>
            <a:spLocks noGrp="1" noChangeArrowheads="1"/>
          </p:cNvSpPr>
          <p:nvPr>
            <p:ph type="ftr" sz="quarter" idx="11"/>
          </p:nvPr>
        </p:nvSpPr>
        <p:spPr/>
        <p:txBody>
          <a:bodyPr/>
          <a:lstStyle>
            <a:lvl1pPr>
              <a:defRPr/>
            </a:lvl1pPr>
          </a:lstStyle>
          <a:p>
            <a:pPr>
              <a:defRPr/>
            </a:pPr>
            <a:endParaRPr lang="en-US"/>
          </a:p>
        </p:txBody>
      </p:sp>
      <p:sp>
        <p:nvSpPr>
          <p:cNvPr id="24" name="Rectangle 24"/>
          <p:cNvSpPr>
            <a:spLocks noGrp="1" noChangeArrowheads="1"/>
          </p:cNvSpPr>
          <p:nvPr>
            <p:ph type="sldNum" sz="quarter" idx="12"/>
          </p:nvPr>
        </p:nvSpPr>
        <p:spPr/>
        <p:txBody>
          <a:bodyPr/>
          <a:lstStyle>
            <a:lvl1pPr>
              <a:defRPr/>
            </a:lvl1pPr>
          </a:lstStyle>
          <a:p>
            <a:fld id="{35348FFD-72B8-D143-BA7A-9795AC65FD90}" type="slidenum">
              <a:rPr lang="en-US"/>
              <a:pPr/>
              <a:t>‹#›</a:t>
            </a:fld>
            <a:endParaRPr lang="en-US"/>
          </a:p>
        </p:txBody>
      </p:sp>
    </p:spTree>
    <p:extLst>
      <p:ext uri="{BB962C8B-B14F-4D97-AF65-F5344CB8AC3E}">
        <p14:creationId xmlns:p14="http://schemas.microsoft.com/office/powerpoint/2010/main" val="4201581395"/>
      </p:ext>
    </p:extLst>
  </p:cSld>
  <p:clrMapOvr>
    <a:masterClrMapping/>
  </p:clrMapOvr>
  <p:transition>
    <p:zo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dt" sz="half" idx="10"/>
          </p:nvPr>
        </p:nvSpPr>
        <p:spPr>
          <a:ln/>
        </p:spPr>
        <p:txBody>
          <a:bodyPr/>
          <a:lstStyle>
            <a:lvl1pPr>
              <a:defRPr/>
            </a:lvl1pPr>
          </a:lstStyle>
          <a:p>
            <a:pPr>
              <a:defRPr/>
            </a:pPr>
            <a:endParaRPr lang="en-US"/>
          </a:p>
        </p:txBody>
      </p:sp>
      <p:sp>
        <p:nvSpPr>
          <p:cNvPr id="5" name="Rectangle 23"/>
          <p:cNvSpPr>
            <a:spLocks noGrp="1" noChangeArrowheads="1"/>
          </p:cNvSpPr>
          <p:nvPr>
            <p:ph type="ftr" sz="quarter" idx="11"/>
          </p:nvPr>
        </p:nvSpPr>
        <p:spPr>
          <a:ln/>
        </p:spPr>
        <p:txBody>
          <a:bodyPr/>
          <a:lstStyle>
            <a:lvl1pPr>
              <a:defRPr/>
            </a:lvl1pPr>
          </a:lstStyle>
          <a:p>
            <a:pPr>
              <a:defRPr/>
            </a:pPr>
            <a:endParaRPr lang="en-US"/>
          </a:p>
        </p:txBody>
      </p:sp>
      <p:sp>
        <p:nvSpPr>
          <p:cNvPr id="6" name="Rectangle 24"/>
          <p:cNvSpPr>
            <a:spLocks noGrp="1" noChangeArrowheads="1"/>
          </p:cNvSpPr>
          <p:nvPr>
            <p:ph type="sldNum" sz="quarter" idx="12"/>
          </p:nvPr>
        </p:nvSpPr>
        <p:spPr>
          <a:ln/>
        </p:spPr>
        <p:txBody>
          <a:bodyPr/>
          <a:lstStyle>
            <a:lvl1pPr>
              <a:defRPr/>
            </a:lvl1pPr>
          </a:lstStyle>
          <a:p>
            <a:fld id="{B3791CA7-E9D4-CD4C-B125-97097412C86E}" type="slidenum">
              <a:rPr lang="en-US"/>
              <a:pPr/>
              <a:t>‹#›</a:t>
            </a:fld>
            <a:endParaRPr lang="en-US"/>
          </a:p>
        </p:txBody>
      </p:sp>
    </p:spTree>
    <p:extLst>
      <p:ext uri="{BB962C8B-B14F-4D97-AF65-F5344CB8AC3E}">
        <p14:creationId xmlns:p14="http://schemas.microsoft.com/office/powerpoint/2010/main" val="3664661222"/>
      </p:ext>
    </p:extLst>
  </p:cSld>
  <p:clrMapOvr>
    <a:masterClrMapping/>
  </p:clrMapOvr>
  <p:transition>
    <p:zo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2"/>
          <p:cNvSpPr>
            <a:spLocks noGrp="1" noChangeArrowheads="1"/>
          </p:cNvSpPr>
          <p:nvPr>
            <p:ph type="dt" sz="half" idx="10"/>
          </p:nvPr>
        </p:nvSpPr>
        <p:spPr>
          <a:ln/>
        </p:spPr>
        <p:txBody>
          <a:bodyPr/>
          <a:lstStyle>
            <a:lvl1pPr>
              <a:defRPr/>
            </a:lvl1pPr>
          </a:lstStyle>
          <a:p>
            <a:pPr>
              <a:defRPr/>
            </a:pPr>
            <a:endParaRPr lang="en-US"/>
          </a:p>
        </p:txBody>
      </p:sp>
      <p:sp>
        <p:nvSpPr>
          <p:cNvPr id="5" name="Rectangle 23"/>
          <p:cNvSpPr>
            <a:spLocks noGrp="1" noChangeArrowheads="1"/>
          </p:cNvSpPr>
          <p:nvPr>
            <p:ph type="ftr" sz="quarter" idx="11"/>
          </p:nvPr>
        </p:nvSpPr>
        <p:spPr>
          <a:ln/>
        </p:spPr>
        <p:txBody>
          <a:bodyPr/>
          <a:lstStyle>
            <a:lvl1pPr>
              <a:defRPr/>
            </a:lvl1pPr>
          </a:lstStyle>
          <a:p>
            <a:pPr>
              <a:defRPr/>
            </a:pPr>
            <a:endParaRPr lang="en-US"/>
          </a:p>
        </p:txBody>
      </p:sp>
      <p:sp>
        <p:nvSpPr>
          <p:cNvPr id="6" name="Rectangle 24"/>
          <p:cNvSpPr>
            <a:spLocks noGrp="1" noChangeArrowheads="1"/>
          </p:cNvSpPr>
          <p:nvPr>
            <p:ph type="sldNum" sz="quarter" idx="12"/>
          </p:nvPr>
        </p:nvSpPr>
        <p:spPr>
          <a:ln/>
        </p:spPr>
        <p:txBody>
          <a:bodyPr/>
          <a:lstStyle>
            <a:lvl1pPr>
              <a:defRPr/>
            </a:lvl1pPr>
          </a:lstStyle>
          <a:p>
            <a:fld id="{EA17DCAA-F7D1-1342-8C4C-267A9E3853B7}" type="slidenum">
              <a:rPr lang="en-US"/>
              <a:pPr/>
              <a:t>‹#›</a:t>
            </a:fld>
            <a:endParaRPr lang="en-US"/>
          </a:p>
        </p:txBody>
      </p:sp>
    </p:spTree>
    <p:extLst>
      <p:ext uri="{BB962C8B-B14F-4D97-AF65-F5344CB8AC3E}">
        <p14:creationId xmlns:p14="http://schemas.microsoft.com/office/powerpoint/2010/main" val="1916503391"/>
      </p:ext>
    </p:extLst>
  </p:cSld>
  <p:clrMapOvr>
    <a:masterClrMapping/>
  </p:clrMapOvr>
  <p:transition>
    <p:zo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16050" y="1274763"/>
            <a:ext cx="337185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0300" y="1274763"/>
            <a:ext cx="337185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noChangeArrowheads="1"/>
          </p:cNvSpPr>
          <p:nvPr>
            <p:ph type="dt" sz="half" idx="10"/>
          </p:nvPr>
        </p:nvSpPr>
        <p:spPr>
          <a:ln/>
        </p:spPr>
        <p:txBody>
          <a:bodyPr/>
          <a:lstStyle>
            <a:lvl1pPr>
              <a:defRPr/>
            </a:lvl1pPr>
          </a:lstStyle>
          <a:p>
            <a:pPr>
              <a:defRPr/>
            </a:pPr>
            <a:endParaRPr lang="en-US"/>
          </a:p>
        </p:txBody>
      </p:sp>
      <p:sp>
        <p:nvSpPr>
          <p:cNvPr id="6" name="Rectangle 23"/>
          <p:cNvSpPr>
            <a:spLocks noGrp="1" noChangeArrowheads="1"/>
          </p:cNvSpPr>
          <p:nvPr>
            <p:ph type="ftr" sz="quarter" idx="11"/>
          </p:nvPr>
        </p:nvSpPr>
        <p:spPr>
          <a:ln/>
        </p:spPr>
        <p:txBody>
          <a:bodyPr/>
          <a:lstStyle>
            <a:lvl1pPr>
              <a:defRPr/>
            </a:lvl1pPr>
          </a:lstStyle>
          <a:p>
            <a:pPr>
              <a:defRPr/>
            </a:pPr>
            <a:endParaRPr lang="en-US"/>
          </a:p>
        </p:txBody>
      </p:sp>
      <p:sp>
        <p:nvSpPr>
          <p:cNvPr id="7" name="Rectangle 24"/>
          <p:cNvSpPr>
            <a:spLocks noGrp="1" noChangeArrowheads="1"/>
          </p:cNvSpPr>
          <p:nvPr>
            <p:ph type="sldNum" sz="quarter" idx="12"/>
          </p:nvPr>
        </p:nvSpPr>
        <p:spPr>
          <a:ln/>
        </p:spPr>
        <p:txBody>
          <a:bodyPr/>
          <a:lstStyle>
            <a:lvl1pPr>
              <a:defRPr/>
            </a:lvl1pPr>
          </a:lstStyle>
          <a:p>
            <a:fld id="{F3101A89-CFB1-F149-AF8E-1107E760584D}" type="slidenum">
              <a:rPr lang="en-US"/>
              <a:pPr/>
              <a:t>‹#›</a:t>
            </a:fld>
            <a:endParaRPr lang="en-US"/>
          </a:p>
        </p:txBody>
      </p:sp>
    </p:spTree>
    <p:extLst>
      <p:ext uri="{BB962C8B-B14F-4D97-AF65-F5344CB8AC3E}">
        <p14:creationId xmlns:p14="http://schemas.microsoft.com/office/powerpoint/2010/main" val="4084780947"/>
      </p:ext>
    </p:extLst>
  </p:cSld>
  <p:clrMapOvr>
    <a:masterClrMapping/>
  </p:clrMapOvr>
  <p:transition>
    <p:zo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2"/>
          <p:cNvSpPr>
            <a:spLocks noGrp="1" noChangeArrowheads="1"/>
          </p:cNvSpPr>
          <p:nvPr>
            <p:ph type="dt" sz="half" idx="10"/>
          </p:nvPr>
        </p:nvSpPr>
        <p:spPr>
          <a:ln/>
        </p:spPr>
        <p:txBody>
          <a:bodyPr/>
          <a:lstStyle>
            <a:lvl1pPr>
              <a:defRPr/>
            </a:lvl1pPr>
          </a:lstStyle>
          <a:p>
            <a:pPr>
              <a:defRPr/>
            </a:pPr>
            <a:endParaRPr lang="en-US"/>
          </a:p>
        </p:txBody>
      </p:sp>
      <p:sp>
        <p:nvSpPr>
          <p:cNvPr id="8" name="Rectangle 23"/>
          <p:cNvSpPr>
            <a:spLocks noGrp="1" noChangeArrowheads="1"/>
          </p:cNvSpPr>
          <p:nvPr>
            <p:ph type="ftr" sz="quarter" idx="11"/>
          </p:nvPr>
        </p:nvSpPr>
        <p:spPr>
          <a:ln/>
        </p:spPr>
        <p:txBody>
          <a:bodyPr/>
          <a:lstStyle>
            <a:lvl1pPr>
              <a:defRPr/>
            </a:lvl1pPr>
          </a:lstStyle>
          <a:p>
            <a:pPr>
              <a:defRPr/>
            </a:pPr>
            <a:endParaRPr lang="en-US"/>
          </a:p>
        </p:txBody>
      </p:sp>
      <p:sp>
        <p:nvSpPr>
          <p:cNvPr id="9" name="Rectangle 24"/>
          <p:cNvSpPr>
            <a:spLocks noGrp="1" noChangeArrowheads="1"/>
          </p:cNvSpPr>
          <p:nvPr>
            <p:ph type="sldNum" sz="quarter" idx="12"/>
          </p:nvPr>
        </p:nvSpPr>
        <p:spPr>
          <a:ln/>
        </p:spPr>
        <p:txBody>
          <a:bodyPr/>
          <a:lstStyle>
            <a:lvl1pPr>
              <a:defRPr/>
            </a:lvl1pPr>
          </a:lstStyle>
          <a:p>
            <a:fld id="{F59EF744-2169-6441-BCD7-403F13EA1753}" type="slidenum">
              <a:rPr lang="en-US"/>
              <a:pPr/>
              <a:t>‹#›</a:t>
            </a:fld>
            <a:endParaRPr lang="en-US"/>
          </a:p>
        </p:txBody>
      </p:sp>
    </p:spTree>
    <p:extLst>
      <p:ext uri="{BB962C8B-B14F-4D97-AF65-F5344CB8AC3E}">
        <p14:creationId xmlns:p14="http://schemas.microsoft.com/office/powerpoint/2010/main" val="2149798812"/>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fld id="{E1538492-F713-4447-BF46-56450C682D48}" type="datetimeFigureOut">
              <a:rPr lang="en-US"/>
              <a:pPr/>
              <a:t>11/24/2015</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FDFC482E-91C3-FC4B-ADE3-06394E5AB799}" type="slidenum">
              <a:rPr lang="en-US"/>
              <a:pPr/>
              <a:t>‹#›</a:t>
            </a:fld>
            <a:endParaRPr lang="en-US"/>
          </a:p>
        </p:txBody>
      </p:sp>
    </p:spTree>
    <p:extLst>
      <p:ext uri="{BB962C8B-B14F-4D97-AF65-F5344CB8AC3E}">
        <p14:creationId xmlns:p14="http://schemas.microsoft.com/office/powerpoint/2010/main" val="6400086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2"/>
          <p:cNvSpPr>
            <a:spLocks noGrp="1" noChangeArrowheads="1"/>
          </p:cNvSpPr>
          <p:nvPr>
            <p:ph type="dt" sz="half" idx="10"/>
          </p:nvPr>
        </p:nvSpPr>
        <p:spPr>
          <a:ln/>
        </p:spPr>
        <p:txBody>
          <a:bodyPr/>
          <a:lstStyle>
            <a:lvl1pPr>
              <a:defRPr/>
            </a:lvl1pPr>
          </a:lstStyle>
          <a:p>
            <a:pPr>
              <a:defRPr/>
            </a:pPr>
            <a:endParaRPr lang="en-US"/>
          </a:p>
        </p:txBody>
      </p:sp>
      <p:sp>
        <p:nvSpPr>
          <p:cNvPr id="4" name="Rectangle 23"/>
          <p:cNvSpPr>
            <a:spLocks noGrp="1" noChangeArrowheads="1"/>
          </p:cNvSpPr>
          <p:nvPr>
            <p:ph type="ftr" sz="quarter" idx="11"/>
          </p:nvPr>
        </p:nvSpPr>
        <p:spPr>
          <a:ln/>
        </p:spPr>
        <p:txBody>
          <a:bodyPr/>
          <a:lstStyle>
            <a:lvl1pPr>
              <a:defRPr/>
            </a:lvl1pPr>
          </a:lstStyle>
          <a:p>
            <a:pPr>
              <a:defRPr/>
            </a:pPr>
            <a:endParaRPr lang="en-US"/>
          </a:p>
        </p:txBody>
      </p:sp>
      <p:sp>
        <p:nvSpPr>
          <p:cNvPr id="5" name="Rectangle 24"/>
          <p:cNvSpPr>
            <a:spLocks noGrp="1" noChangeArrowheads="1"/>
          </p:cNvSpPr>
          <p:nvPr>
            <p:ph type="sldNum" sz="quarter" idx="12"/>
          </p:nvPr>
        </p:nvSpPr>
        <p:spPr>
          <a:ln/>
        </p:spPr>
        <p:txBody>
          <a:bodyPr/>
          <a:lstStyle>
            <a:lvl1pPr>
              <a:defRPr/>
            </a:lvl1pPr>
          </a:lstStyle>
          <a:p>
            <a:fld id="{ECB7FB72-13F9-E249-BF18-AB497A2B1CDB}" type="slidenum">
              <a:rPr lang="en-US"/>
              <a:pPr/>
              <a:t>‹#›</a:t>
            </a:fld>
            <a:endParaRPr lang="en-US"/>
          </a:p>
        </p:txBody>
      </p:sp>
    </p:spTree>
    <p:extLst>
      <p:ext uri="{BB962C8B-B14F-4D97-AF65-F5344CB8AC3E}">
        <p14:creationId xmlns:p14="http://schemas.microsoft.com/office/powerpoint/2010/main" val="1511192202"/>
      </p:ext>
    </p:extLst>
  </p:cSld>
  <p:clrMapOvr>
    <a:masterClrMapping/>
  </p:clrMapOvr>
  <p:transition>
    <p:zo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dt" sz="half" idx="10"/>
          </p:nvPr>
        </p:nvSpPr>
        <p:spPr>
          <a:ln/>
        </p:spPr>
        <p:txBody>
          <a:bodyPr/>
          <a:lstStyle>
            <a:lvl1pPr>
              <a:defRPr/>
            </a:lvl1pPr>
          </a:lstStyle>
          <a:p>
            <a:pPr>
              <a:defRPr/>
            </a:pPr>
            <a:endParaRPr lang="en-US"/>
          </a:p>
        </p:txBody>
      </p:sp>
      <p:sp>
        <p:nvSpPr>
          <p:cNvPr id="3" name="Rectangle 23"/>
          <p:cNvSpPr>
            <a:spLocks noGrp="1" noChangeArrowheads="1"/>
          </p:cNvSpPr>
          <p:nvPr>
            <p:ph type="ftr" sz="quarter" idx="11"/>
          </p:nvPr>
        </p:nvSpPr>
        <p:spPr>
          <a:ln/>
        </p:spPr>
        <p:txBody>
          <a:bodyPr/>
          <a:lstStyle>
            <a:lvl1pPr>
              <a:defRPr/>
            </a:lvl1pPr>
          </a:lstStyle>
          <a:p>
            <a:pPr>
              <a:defRPr/>
            </a:pPr>
            <a:endParaRPr lang="en-US"/>
          </a:p>
        </p:txBody>
      </p:sp>
      <p:sp>
        <p:nvSpPr>
          <p:cNvPr id="4" name="Rectangle 24"/>
          <p:cNvSpPr>
            <a:spLocks noGrp="1" noChangeArrowheads="1"/>
          </p:cNvSpPr>
          <p:nvPr>
            <p:ph type="sldNum" sz="quarter" idx="12"/>
          </p:nvPr>
        </p:nvSpPr>
        <p:spPr>
          <a:ln/>
        </p:spPr>
        <p:txBody>
          <a:bodyPr/>
          <a:lstStyle>
            <a:lvl1pPr>
              <a:defRPr/>
            </a:lvl1pPr>
          </a:lstStyle>
          <a:p>
            <a:fld id="{BBD45307-FCAE-B047-A1A3-E60817773CE7}" type="slidenum">
              <a:rPr lang="en-US"/>
              <a:pPr/>
              <a:t>‹#›</a:t>
            </a:fld>
            <a:endParaRPr lang="en-US"/>
          </a:p>
        </p:txBody>
      </p:sp>
    </p:spTree>
    <p:extLst>
      <p:ext uri="{BB962C8B-B14F-4D97-AF65-F5344CB8AC3E}">
        <p14:creationId xmlns:p14="http://schemas.microsoft.com/office/powerpoint/2010/main" val="170136252"/>
      </p:ext>
    </p:extLst>
  </p:cSld>
  <p:clrMapOvr>
    <a:masterClrMapping/>
  </p:clrMapOvr>
  <p:transition>
    <p:zo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dt" sz="half" idx="10"/>
          </p:nvPr>
        </p:nvSpPr>
        <p:spPr>
          <a:ln/>
        </p:spPr>
        <p:txBody>
          <a:bodyPr/>
          <a:lstStyle>
            <a:lvl1pPr>
              <a:defRPr/>
            </a:lvl1pPr>
          </a:lstStyle>
          <a:p>
            <a:pPr>
              <a:defRPr/>
            </a:pPr>
            <a:endParaRPr lang="en-US"/>
          </a:p>
        </p:txBody>
      </p:sp>
      <p:sp>
        <p:nvSpPr>
          <p:cNvPr id="6" name="Rectangle 23"/>
          <p:cNvSpPr>
            <a:spLocks noGrp="1" noChangeArrowheads="1"/>
          </p:cNvSpPr>
          <p:nvPr>
            <p:ph type="ftr" sz="quarter" idx="11"/>
          </p:nvPr>
        </p:nvSpPr>
        <p:spPr>
          <a:ln/>
        </p:spPr>
        <p:txBody>
          <a:bodyPr/>
          <a:lstStyle>
            <a:lvl1pPr>
              <a:defRPr/>
            </a:lvl1pPr>
          </a:lstStyle>
          <a:p>
            <a:pPr>
              <a:defRPr/>
            </a:pPr>
            <a:endParaRPr lang="en-US"/>
          </a:p>
        </p:txBody>
      </p:sp>
      <p:sp>
        <p:nvSpPr>
          <p:cNvPr id="7" name="Rectangle 24"/>
          <p:cNvSpPr>
            <a:spLocks noGrp="1" noChangeArrowheads="1"/>
          </p:cNvSpPr>
          <p:nvPr>
            <p:ph type="sldNum" sz="quarter" idx="12"/>
          </p:nvPr>
        </p:nvSpPr>
        <p:spPr>
          <a:ln/>
        </p:spPr>
        <p:txBody>
          <a:bodyPr/>
          <a:lstStyle>
            <a:lvl1pPr>
              <a:defRPr/>
            </a:lvl1pPr>
          </a:lstStyle>
          <a:p>
            <a:fld id="{1B65BBAF-352E-284D-9521-1628578E212E}" type="slidenum">
              <a:rPr lang="en-US"/>
              <a:pPr/>
              <a:t>‹#›</a:t>
            </a:fld>
            <a:endParaRPr lang="en-US"/>
          </a:p>
        </p:txBody>
      </p:sp>
    </p:spTree>
    <p:extLst>
      <p:ext uri="{BB962C8B-B14F-4D97-AF65-F5344CB8AC3E}">
        <p14:creationId xmlns:p14="http://schemas.microsoft.com/office/powerpoint/2010/main" val="560087365"/>
      </p:ext>
    </p:extLst>
  </p:cSld>
  <p:clrMapOvr>
    <a:masterClrMapping/>
  </p:clrMapOvr>
  <p:transition>
    <p:zoom/>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dt" sz="half" idx="10"/>
          </p:nvPr>
        </p:nvSpPr>
        <p:spPr>
          <a:ln/>
        </p:spPr>
        <p:txBody>
          <a:bodyPr/>
          <a:lstStyle>
            <a:lvl1pPr>
              <a:defRPr/>
            </a:lvl1pPr>
          </a:lstStyle>
          <a:p>
            <a:pPr>
              <a:defRPr/>
            </a:pPr>
            <a:endParaRPr lang="en-US"/>
          </a:p>
        </p:txBody>
      </p:sp>
      <p:sp>
        <p:nvSpPr>
          <p:cNvPr id="6" name="Rectangle 23"/>
          <p:cNvSpPr>
            <a:spLocks noGrp="1" noChangeArrowheads="1"/>
          </p:cNvSpPr>
          <p:nvPr>
            <p:ph type="ftr" sz="quarter" idx="11"/>
          </p:nvPr>
        </p:nvSpPr>
        <p:spPr>
          <a:ln/>
        </p:spPr>
        <p:txBody>
          <a:bodyPr/>
          <a:lstStyle>
            <a:lvl1pPr>
              <a:defRPr/>
            </a:lvl1pPr>
          </a:lstStyle>
          <a:p>
            <a:pPr>
              <a:defRPr/>
            </a:pPr>
            <a:endParaRPr lang="en-US"/>
          </a:p>
        </p:txBody>
      </p:sp>
      <p:sp>
        <p:nvSpPr>
          <p:cNvPr id="7" name="Rectangle 24"/>
          <p:cNvSpPr>
            <a:spLocks noGrp="1" noChangeArrowheads="1"/>
          </p:cNvSpPr>
          <p:nvPr>
            <p:ph type="sldNum" sz="quarter" idx="12"/>
          </p:nvPr>
        </p:nvSpPr>
        <p:spPr>
          <a:ln/>
        </p:spPr>
        <p:txBody>
          <a:bodyPr/>
          <a:lstStyle>
            <a:lvl1pPr>
              <a:defRPr/>
            </a:lvl1pPr>
          </a:lstStyle>
          <a:p>
            <a:fld id="{D10E59D7-9A0A-3E4F-82B8-0BB77BD44B17}" type="slidenum">
              <a:rPr lang="en-US"/>
              <a:pPr/>
              <a:t>‹#›</a:t>
            </a:fld>
            <a:endParaRPr lang="en-US"/>
          </a:p>
        </p:txBody>
      </p:sp>
    </p:spTree>
    <p:extLst>
      <p:ext uri="{BB962C8B-B14F-4D97-AF65-F5344CB8AC3E}">
        <p14:creationId xmlns:p14="http://schemas.microsoft.com/office/powerpoint/2010/main" val="2695788944"/>
      </p:ext>
    </p:extLst>
  </p:cSld>
  <p:clrMapOvr>
    <a:masterClrMapping/>
  </p:clrMapOvr>
  <p:transition>
    <p:zo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dt" sz="half" idx="10"/>
          </p:nvPr>
        </p:nvSpPr>
        <p:spPr>
          <a:ln/>
        </p:spPr>
        <p:txBody>
          <a:bodyPr/>
          <a:lstStyle>
            <a:lvl1pPr>
              <a:defRPr/>
            </a:lvl1pPr>
          </a:lstStyle>
          <a:p>
            <a:pPr>
              <a:defRPr/>
            </a:pPr>
            <a:endParaRPr lang="en-US"/>
          </a:p>
        </p:txBody>
      </p:sp>
      <p:sp>
        <p:nvSpPr>
          <p:cNvPr id="5" name="Rectangle 23"/>
          <p:cNvSpPr>
            <a:spLocks noGrp="1" noChangeArrowheads="1"/>
          </p:cNvSpPr>
          <p:nvPr>
            <p:ph type="ftr" sz="quarter" idx="11"/>
          </p:nvPr>
        </p:nvSpPr>
        <p:spPr>
          <a:ln/>
        </p:spPr>
        <p:txBody>
          <a:bodyPr/>
          <a:lstStyle>
            <a:lvl1pPr>
              <a:defRPr/>
            </a:lvl1pPr>
          </a:lstStyle>
          <a:p>
            <a:pPr>
              <a:defRPr/>
            </a:pPr>
            <a:endParaRPr lang="en-US"/>
          </a:p>
        </p:txBody>
      </p:sp>
      <p:sp>
        <p:nvSpPr>
          <p:cNvPr id="6" name="Rectangle 24"/>
          <p:cNvSpPr>
            <a:spLocks noGrp="1" noChangeArrowheads="1"/>
          </p:cNvSpPr>
          <p:nvPr>
            <p:ph type="sldNum" sz="quarter" idx="12"/>
          </p:nvPr>
        </p:nvSpPr>
        <p:spPr>
          <a:ln/>
        </p:spPr>
        <p:txBody>
          <a:bodyPr/>
          <a:lstStyle>
            <a:lvl1pPr>
              <a:defRPr/>
            </a:lvl1pPr>
          </a:lstStyle>
          <a:p>
            <a:fld id="{19D0DC77-724A-ED4C-A547-CAFA91A645B5}" type="slidenum">
              <a:rPr lang="en-US"/>
              <a:pPr/>
              <a:t>‹#›</a:t>
            </a:fld>
            <a:endParaRPr lang="en-US"/>
          </a:p>
        </p:txBody>
      </p:sp>
    </p:spTree>
    <p:extLst>
      <p:ext uri="{BB962C8B-B14F-4D97-AF65-F5344CB8AC3E}">
        <p14:creationId xmlns:p14="http://schemas.microsoft.com/office/powerpoint/2010/main" val="1537999616"/>
      </p:ext>
    </p:extLst>
  </p:cSld>
  <p:clrMapOvr>
    <a:masterClrMapping/>
  </p:clrMapOvr>
  <p:transition>
    <p:zo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0"/>
            <a:ext cx="1744662" cy="6138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30325" y="0"/>
            <a:ext cx="5084763" cy="6138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dt" sz="half" idx="10"/>
          </p:nvPr>
        </p:nvSpPr>
        <p:spPr>
          <a:ln/>
        </p:spPr>
        <p:txBody>
          <a:bodyPr/>
          <a:lstStyle>
            <a:lvl1pPr>
              <a:defRPr/>
            </a:lvl1pPr>
          </a:lstStyle>
          <a:p>
            <a:pPr>
              <a:defRPr/>
            </a:pPr>
            <a:endParaRPr lang="en-US"/>
          </a:p>
        </p:txBody>
      </p:sp>
      <p:sp>
        <p:nvSpPr>
          <p:cNvPr id="5" name="Rectangle 23"/>
          <p:cNvSpPr>
            <a:spLocks noGrp="1" noChangeArrowheads="1"/>
          </p:cNvSpPr>
          <p:nvPr>
            <p:ph type="ftr" sz="quarter" idx="11"/>
          </p:nvPr>
        </p:nvSpPr>
        <p:spPr>
          <a:ln/>
        </p:spPr>
        <p:txBody>
          <a:bodyPr/>
          <a:lstStyle>
            <a:lvl1pPr>
              <a:defRPr/>
            </a:lvl1pPr>
          </a:lstStyle>
          <a:p>
            <a:pPr>
              <a:defRPr/>
            </a:pPr>
            <a:endParaRPr lang="en-US"/>
          </a:p>
        </p:txBody>
      </p:sp>
      <p:sp>
        <p:nvSpPr>
          <p:cNvPr id="6" name="Rectangle 24"/>
          <p:cNvSpPr>
            <a:spLocks noGrp="1" noChangeArrowheads="1"/>
          </p:cNvSpPr>
          <p:nvPr>
            <p:ph type="sldNum" sz="quarter" idx="12"/>
          </p:nvPr>
        </p:nvSpPr>
        <p:spPr>
          <a:ln/>
        </p:spPr>
        <p:txBody>
          <a:bodyPr/>
          <a:lstStyle>
            <a:lvl1pPr>
              <a:defRPr/>
            </a:lvl1pPr>
          </a:lstStyle>
          <a:p>
            <a:fld id="{E7E51867-136B-5B46-A31E-443ECE395687}" type="slidenum">
              <a:rPr lang="en-US"/>
              <a:pPr/>
              <a:t>‹#›</a:t>
            </a:fld>
            <a:endParaRPr lang="en-US"/>
          </a:p>
        </p:txBody>
      </p:sp>
    </p:spTree>
    <p:extLst>
      <p:ext uri="{BB962C8B-B14F-4D97-AF65-F5344CB8AC3E}">
        <p14:creationId xmlns:p14="http://schemas.microsoft.com/office/powerpoint/2010/main" val="4082206714"/>
      </p:ext>
    </p:extLst>
  </p:cSld>
  <p:clrMapOvr>
    <a:masterClrMapping/>
  </p:clrMapOvr>
  <p:transition>
    <p:zo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201613" y="103188"/>
            <a:ext cx="808037" cy="744537"/>
            <a:chOff x="898" y="1471"/>
            <a:chExt cx="1834" cy="1742"/>
          </a:xfrm>
        </p:grpSpPr>
        <p:sp>
          <p:nvSpPr>
            <p:cNvPr id="5" name="Freeform 3"/>
            <p:cNvSpPr>
              <a:spLocks/>
            </p:cNvSpPr>
            <p:nvPr/>
          </p:nvSpPr>
          <p:spPr bwMode="auto">
            <a:xfrm>
              <a:off x="1864" y="1493"/>
              <a:ext cx="198" cy="119"/>
            </a:xfrm>
            <a:custGeom>
              <a:avLst/>
              <a:gdLst>
                <a:gd name="T0" fmla="*/ 50 w 200"/>
                <a:gd name="T1" fmla="*/ 0 h 119"/>
                <a:gd name="T2" fmla="*/ 34 w 200"/>
                <a:gd name="T3" fmla="*/ 21 h 119"/>
                <a:gd name="T4" fmla="*/ 1 w 200"/>
                <a:gd name="T5" fmla="*/ 61 h 119"/>
                <a:gd name="T6" fmla="*/ 29 w 200"/>
                <a:gd name="T7" fmla="*/ 105 h 119"/>
                <a:gd name="T8" fmla="*/ 70 w 200"/>
                <a:gd name="T9" fmla="*/ 116 h 119"/>
                <a:gd name="T10" fmla="*/ 121 w 200"/>
                <a:gd name="T11" fmla="*/ 86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19">
                  <a:moveTo>
                    <a:pt x="86" y="0"/>
                  </a:moveTo>
                  <a:cubicBezTo>
                    <a:pt x="78" y="4"/>
                    <a:pt x="48" y="11"/>
                    <a:pt x="34" y="21"/>
                  </a:cubicBezTo>
                  <a:cubicBezTo>
                    <a:pt x="20" y="31"/>
                    <a:pt x="2" y="47"/>
                    <a:pt x="1" y="61"/>
                  </a:cubicBezTo>
                  <a:cubicBezTo>
                    <a:pt x="0" y="75"/>
                    <a:pt x="9" y="96"/>
                    <a:pt x="29" y="105"/>
                  </a:cubicBezTo>
                  <a:cubicBezTo>
                    <a:pt x="49" y="114"/>
                    <a:pt x="96" y="119"/>
                    <a:pt x="124" y="116"/>
                  </a:cubicBezTo>
                  <a:cubicBezTo>
                    <a:pt x="152" y="113"/>
                    <a:pt x="184" y="92"/>
                    <a:pt x="200" y="86"/>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6" name="Group 4"/>
            <p:cNvGrpSpPr>
              <a:grpSpLocks/>
            </p:cNvGrpSpPr>
            <p:nvPr/>
          </p:nvGrpSpPr>
          <p:grpSpPr bwMode="auto">
            <a:xfrm>
              <a:off x="898" y="1471"/>
              <a:ext cx="1834" cy="1742"/>
              <a:chOff x="898" y="1471"/>
              <a:chExt cx="1834" cy="1742"/>
            </a:xfrm>
          </p:grpSpPr>
          <p:grpSp>
            <p:nvGrpSpPr>
              <p:cNvPr id="7" name="Group 5"/>
              <p:cNvGrpSpPr>
                <a:grpSpLocks/>
              </p:cNvGrpSpPr>
              <p:nvPr/>
            </p:nvGrpSpPr>
            <p:grpSpPr bwMode="auto">
              <a:xfrm>
                <a:off x="1255" y="1475"/>
                <a:ext cx="493" cy="516"/>
                <a:chOff x="1255" y="1475"/>
                <a:chExt cx="493" cy="516"/>
              </a:xfrm>
            </p:grpSpPr>
            <p:sp>
              <p:nvSpPr>
                <p:cNvPr id="20" name="Freeform 6"/>
                <p:cNvSpPr>
                  <a:spLocks/>
                </p:cNvSpPr>
                <p:nvPr/>
              </p:nvSpPr>
              <p:spPr bwMode="auto">
                <a:xfrm>
                  <a:off x="1255" y="1475"/>
                  <a:ext cx="425" cy="516"/>
                </a:xfrm>
                <a:custGeom>
                  <a:avLst/>
                  <a:gdLst>
                    <a:gd name="T0" fmla="*/ 478 w 424"/>
                    <a:gd name="T1" fmla="*/ 14 h 516"/>
                    <a:gd name="T2" fmla="*/ 334 w 424"/>
                    <a:gd name="T3" fmla="*/ 6 h 516"/>
                    <a:gd name="T4" fmla="*/ 152 w 424"/>
                    <a:gd name="T5" fmla="*/ 50 h 516"/>
                    <a:gd name="T6" fmla="*/ 72 w 424"/>
                    <a:gd name="T7" fmla="*/ 108 h 516"/>
                    <a:gd name="T8" fmla="*/ 16 w 424"/>
                    <a:gd name="T9" fmla="*/ 192 h 516"/>
                    <a:gd name="T10" fmla="*/ 2 w 424"/>
                    <a:gd name="T11" fmla="*/ 302 h 516"/>
                    <a:gd name="T12" fmla="*/ 12 w 424"/>
                    <a:gd name="T13" fmla="*/ 420 h 516"/>
                    <a:gd name="T14" fmla="*/ 74 w 424"/>
                    <a:gd name="T15" fmla="*/ 516 h 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4" h="516">
                      <a:moveTo>
                        <a:pt x="424" y="14"/>
                      </a:moveTo>
                      <a:cubicBezTo>
                        <a:pt x="400" y="13"/>
                        <a:pt x="325" y="0"/>
                        <a:pt x="280" y="6"/>
                      </a:cubicBezTo>
                      <a:cubicBezTo>
                        <a:pt x="235" y="12"/>
                        <a:pt x="187" y="33"/>
                        <a:pt x="152" y="50"/>
                      </a:cubicBezTo>
                      <a:cubicBezTo>
                        <a:pt x="117" y="67"/>
                        <a:pt x="94" y="85"/>
                        <a:pt x="72" y="108"/>
                      </a:cubicBezTo>
                      <a:cubicBezTo>
                        <a:pt x="50" y="131"/>
                        <a:pt x="28" y="160"/>
                        <a:pt x="16" y="192"/>
                      </a:cubicBezTo>
                      <a:cubicBezTo>
                        <a:pt x="4" y="224"/>
                        <a:pt x="3" y="264"/>
                        <a:pt x="2" y="302"/>
                      </a:cubicBezTo>
                      <a:cubicBezTo>
                        <a:pt x="1" y="340"/>
                        <a:pt x="0" y="384"/>
                        <a:pt x="12" y="420"/>
                      </a:cubicBezTo>
                      <a:cubicBezTo>
                        <a:pt x="24" y="456"/>
                        <a:pt x="61" y="496"/>
                        <a:pt x="74" y="516"/>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1" name="Freeform 7"/>
                <p:cNvSpPr>
                  <a:spLocks/>
                </p:cNvSpPr>
                <p:nvPr/>
              </p:nvSpPr>
              <p:spPr bwMode="auto">
                <a:xfrm>
                  <a:off x="1644" y="1490"/>
                  <a:ext cx="104" cy="104"/>
                </a:xfrm>
                <a:custGeom>
                  <a:avLst/>
                  <a:gdLst>
                    <a:gd name="T0" fmla="*/ 28 w 105"/>
                    <a:gd name="T1" fmla="*/ 0 h 104"/>
                    <a:gd name="T2" fmla="*/ 52 w 105"/>
                    <a:gd name="T3" fmla="*/ 12 h 104"/>
                    <a:gd name="T4" fmla="*/ 52 w 105"/>
                    <a:gd name="T5" fmla="*/ 52 h 104"/>
                    <a:gd name="T6" fmla="*/ 52 w 105"/>
                    <a:gd name="T7" fmla="*/ 96 h 104"/>
                    <a:gd name="T8" fmla="*/ 0 w 105"/>
                    <a:gd name="T9" fmla="*/ 99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4">
                      <a:moveTo>
                        <a:pt x="28" y="0"/>
                      </a:moveTo>
                      <a:cubicBezTo>
                        <a:pt x="35" y="2"/>
                        <a:pt x="58" y="3"/>
                        <a:pt x="71" y="12"/>
                      </a:cubicBezTo>
                      <a:cubicBezTo>
                        <a:pt x="84" y="21"/>
                        <a:pt x="103" y="38"/>
                        <a:pt x="104" y="52"/>
                      </a:cubicBezTo>
                      <a:cubicBezTo>
                        <a:pt x="105" y="66"/>
                        <a:pt x="93" y="88"/>
                        <a:pt x="76" y="96"/>
                      </a:cubicBezTo>
                      <a:cubicBezTo>
                        <a:pt x="59" y="104"/>
                        <a:pt x="16" y="99"/>
                        <a:pt x="0" y="99"/>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8" name="Freeform 8"/>
              <p:cNvSpPr>
                <a:spLocks/>
              </p:cNvSpPr>
              <p:nvPr/>
            </p:nvSpPr>
            <p:spPr bwMode="auto">
              <a:xfrm>
                <a:off x="1521" y="1642"/>
                <a:ext cx="245" cy="472"/>
              </a:xfrm>
              <a:custGeom>
                <a:avLst/>
                <a:gdLst>
                  <a:gd name="T0" fmla="*/ 99 w 248"/>
                  <a:gd name="T1" fmla="*/ 0 h 471"/>
                  <a:gd name="T2" fmla="*/ 114 w 248"/>
                  <a:gd name="T3" fmla="*/ 63 h 471"/>
                  <a:gd name="T4" fmla="*/ 114 w 248"/>
                  <a:gd name="T5" fmla="*/ 204 h 471"/>
                  <a:gd name="T6" fmla="*/ 124 w 248"/>
                  <a:gd name="T7" fmla="*/ 314 h 471"/>
                  <a:gd name="T8" fmla="*/ 117 w 248"/>
                  <a:gd name="T9" fmla="*/ 336 h 471"/>
                  <a:gd name="T10" fmla="*/ 110 w 248"/>
                  <a:gd name="T11" fmla="*/ 377 h 471"/>
                  <a:gd name="T12" fmla="*/ 113 w 248"/>
                  <a:gd name="T13" fmla="*/ 404 h 471"/>
                  <a:gd name="T14" fmla="*/ 110 w 248"/>
                  <a:gd name="T15" fmla="*/ 426 h 471"/>
                  <a:gd name="T16" fmla="*/ 110 w 248"/>
                  <a:gd name="T17" fmla="*/ 489 h 471"/>
                  <a:gd name="T18" fmla="*/ 83 w 248"/>
                  <a:gd name="T19" fmla="*/ 522 h 471"/>
                  <a:gd name="T20" fmla="*/ 41 w 248"/>
                  <a:gd name="T21" fmla="*/ 510 h 471"/>
                  <a:gd name="T22" fmla="*/ 0 w 248"/>
                  <a:gd name="T23" fmla="*/ 447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8" h="471">
                    <a:moveTo>
                      <a:pt x="183" y="0"/>
                    </a:moveTo>
                    <a:cubicBezTo>
                      <a:pt x="189" y="10"/>
                      <a:pt x="211" y="29"/>
                      <a:pt x="217" y="63"/>
                    </a:cubicBezTo>
                    <a:cubicBezTo>
                      <a:pt x="223" y="97"/>
                      <a:pt x="212" y="171"/>
                      <a:pt x="217" y="204"/>
                    </a:cubicBezTo>
                    <a:cubicBezTo>
                      <a:pt x="222" y="237"/>
                      <a:pt x="244" y="247"/>
                      <a:pt x="246" y="260"/>
                    </a:cubicBezTo>
                    <a:cubicBezTo>
                      <a:pt x="248" y="273"/>
                      <a:pt x="233" y="272"/>
                      <a:pt x="226" y="282"/>
                    </a:cubicBezTo>
                    <a:cubicBezTo>
                      <a:pt x="219" y="292"/>
                      <a:pt x="207" y="312"/>
                      <a:pt x="205" y="323"/>
                    </a:cubicBezTo>
                    <a:cubicBezTo>
                      <a:pt x="203" y="334"/>
                      <a:pt x="214" y="342"/>
                      <a:pt x="214" y="350"/>
                    </a:cubicBezTo>
                    <a:cubicBezTo>
                      <a:pt x="214" y="358"/>
                      <a:pt x="205" y="358"/>
                      <a:pt x="204" y="372"/>
                    </a:cubicBezTo>
                    <a:cubicBezTo>
                      <a:pt x="203" y="386"/>
                      <a:pt x="214" y="419"/>
                      <a:pt x="205" y="435"/>
                    </a:cubicBezTo>
                    <a:cubicBezTo>
                      <a:pt x="196" y="451"/>
                      <a:pt x="172" y="465"/>
                      <a:pt x="151" y="468"/>
                    </a:cubicBezTo>
                    <a:cubicBezTo>
                      <a:pt x="130" y="471"/>
                      <a:pt x="103" y="469"/>
                      <a:pt x="78" y="456"/>
                    </a:cubicBezTo>
                    <a:cubicBezTo>
                      <a:pt x="53" y="443"/>
                      <a:pt x="16" y="406"/>
                      <a:pt x="0" y="393"/>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 name="Freeform 9"/>
              <p:cNvSpPr>
                <a:spLocks/>
              </p:cNvSpPr>
              <p:nvPr/>
            </p:nvSpPr>
            <p:spPr bwMode="auto">
              <a:xfrm>
                <a:off x="1547" y="2140"/>
                <a:ext cx="47" cy="97"/>
              </a:xfrm>
              <a:custGeom>
                <a:avLst/>
                <a:gdLst>
                  <a:gd name="T0" fmla="*/ 47 w 47"/>
                  <a:gd name="T1" fmla="*/ 0 h 97"/>
                  <a:gd name="T2" fmla="*/ 30 w 47"/>
                  <a:gd name="T3" fmla="*/ 58 h 97"/>
                  <a:gd name="T4" fmla="*/ 0 w 47"/>
                  <a:gd name="T5" fmla="*/ 97 h 97"/>
                  <a:gd name="T6" fmla="*/ 0 60000 65536"/>
                  <a:gd name="T7" fmla="*/ 0 60000 65536"/>
                  <a:gd name="T8" fmla="*/ 0 60000 65536"/>
                </a:gdLst>
                <a:ahLst/>
                <a:cxnLst>
                  <a:cxn ang="T6">
                    <a:pos x="T0" y="T1"/>
                  </a:cxn>
                  <a:cxn ang="T7">
                    <a:pos x="T2" y="T3"/>
                  </a:cxn>
                  <a:cxn ang="T8">
                    <a:pos x="T4" y="T5"/>
                  </a:cxn>
                </a:cxnLst>
                <a:rect l="0" t="0" r="r" b="b"/>
                <a:pathLst>
                  <a:path w="47" h="97">
                    <a:moveTo>
                      <a:pt x="47" y="0"/>
                    </a:moveTo>
                    <a:cubicBezTo>
                      <a:pt x="44" y="10"/>
                      <a:pt x="38" y="42"/>
                      <a:pt x="30" y="58"/>
                    </a:cubicBezTo>
                    <a:cubicBezTo>
                      <a:pt x="22" y="74"/>
                      <a:pt x="6" y="89"/>
                      <a:pt x="0" y="97"/>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 name="Freeform 10"/>
              <p:cNvSpPr>
                <a:spLocks/>
              </p:cNvSpPr>
              <p:nvPr/>
            </p:nvSpPr>
            <p:spPr bwMode="auto">
              <a:xfrm>
                <a:off x="898" y="2010"/>
                <a:ext cx="483" cy="1148"/>
              </a:xfrm>
              <a:custGeom>
                <a:avLst/>
                <a:gdLst>
                  <a:gd name="T0" fmla="*/ 536 w 482"/>
                  <a:gd name="T1" fmla="*/ 0 h 1150"/>
                  <a:gd name="T2" fmla="*/ 476 w 482"/>
                  <a:gd name="T3" fmla="*/ 70 h 1150"/>
                  <a:gd name="T4" fmla="*/ 398 w 482"/>
                  <a:gd name="T5" fmla="*/ 132 h 1150"/>
                  <a:gd name="T6" fmla="*/ 190 w 482"/>
                  <a:gd name="T7" fmla="*/ 234 h 1150"/>
                  <a:gd name="T8" fmla="*/ 60 w 482"/>
                  <a:gd name="T9" fmla="*/ 358 h 1150"/>
                  <a:gd name="T10" fmla="*/ 12 w 482"/>
                  <a:gd name="T11" fmla="*/ 488 h 1150"/>
                  <a:gd name="T12" fmla="*/ 0 w 482"/>
                  <a:gd name="T13" fmla="*/ 626 h 1150"/>
                  <a:gd name="T14" fmla="*/ 14 w 482"/>
                  <a:gd name="T15" fmla="*/ 770 h 1150"/>
                  <a:gd name="T16" fmla="*/ 62 w 482"/>
                  <a:gd name="T17" fmla="*/ 861 h 1150"/>
                  <a:gd name="T18" fmla="*/ 132 w 482"/>
                  <a:gd name="T19" fmla="*/ 976 h 1150"/>
                  <a:gd name="T20" fmla="*/ 218 w 482"/>
                  <a:gd name="T21" fmla="*/ 1042 h 1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2" h="1150">
                    <a:moveTo>
                      <a:pt x="482" y="0"/>
                    </a:moveTo>
                    <a:cubicBezTo>
                      <a:pt x="472" y="12"/>
                      <a:pt x="445" y="48"/>
                      <a:pt x="422" y="70"/>
                    </a:cubicBezTo>
                    <a:cubicBezTo>
                      <a:pt x="399" y="92"/>
                      <a:pt x="383" y="105"/>
                      <a:pt x="344" y="132"/>
                    </a:cubicBezTo>
                    <a:cubicBezTo>
                      <a:pt x="305" y="159"/>
                      <a:pt x="237" y="187"/>
                      <a:pt x="190" y="234"/>
                    </a:cubicBezTo>
                    <a:cubicBezTo>
                      <a:pt x="143" y="281"/>
                      <a:pt x="90" y="361"/>
                      <a:pt x="60" y="412"/>
                    </a:cubicBezTo>
                    <a:cubicBezTo>
                      <a:pt x="30" y="463"/>
                      <a:pt x="22" y="497"/>
                      <a:pt x="12" y="542"/>
                    </a:cubicBezTo>
                    <a:cubicBezTo>
                      <a:pt x="2" y="587"/>
                      <a:pt x="0" y="633"/>
                      <a:pt x="0" y="680"/>
                    </a:cubicBezTo>
                    <a:cubicBezTo>
                      <a:pt x="0" y="727"/>
                      <a:pt x="4" y="776"/>
                      <a:pt x="14" y="824"/>
                    </a:cubicBezTo>
                    <a:cubicBezTo>
                      <a:pt x="24" y="872"/>
                      <a:pt x="42" y="925"/>
                      <a:pt x="62" y="968"/>
                    </a:cubicBezTo>
                    <a:cubicBezTo>
                      <a:pt x="82" y="1011"/>
                      <a:pt x="106" y="1054"/>
                      <a:pt x="132" y="1084"/>
                    </a:cubicBezTo>
                    <a:cubicBezTo>
                      <a:pt x="158" y="1114"/>
                      <a:pt x="200" y="1136"/>
                      <a:pt x="218" y="1150"/>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 name="Freeform 11"/>
              <p:cNvSpPr>
                <a:spLocks/>
              </p:cNvSpPr>
              <p:nvPr/>
            </p:nvSpPr>
            <p:spPr bwMode="auto">
              <a:xfrm>
                <a:off x="1240" y="2645"/>
                <a:ext cx="598" cy="279"/>
              </a:xfrm>
              <a:custGeom>
                <a:avLst/>
                <a:gdLst>
                  <a:gd name="T0" fmla="*/ 0 w 596"/>
                  <a:gd name="T1" fmla="*/ 226 h 280"/>
                  <a:gd name="T2" fmla="*/ 104 w 596"/>
                  <a:gd name="T3" fmla="*/ 196 h 280"/>
                  <a:gd name="T4" fmla="*/ 246 w 596"/>
                  <a:gd name="T5" fmla="*/ 140 h 280"/>
                  <a:gd name="T6" fmla="*/ 340 w 596"/>
                  <a:gd name="T7" fmla="*/ 96 h 280"/>
                  <a:gd name="T8" fmla="*/ 434 w 596"/>
                  <a:gd name="T9" fmla="*/ 32 h 280"/>
                  <a:gd name="T10" fmla="*/ 570 w 596"/>
                  <a:gd name="T11" fmla="*/ 6 h 280"/>
                  <a:gd name="T12" fmla="*/ 652 w 596"/>
                  <a:gd name="T13" fmla="*/ 2 h 280"/>
                  <a:gd name="T14" fmla="*/ 704 w 596"/>
                  <a:gd name="T15" fmla="*/ 18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280">
                    <a:moveTo>
                      <a:pt x="0" y="280"/>
                    </a:moveTo>
                    <a:cubicBezTo>
                      <a:pt x="17" y="275"/>
                      <a:pt x="72" y="266"/>
                      <a:pt x="104" y="250"/>
                    </a:cubicBezTo>
                    <a:cubicBezTo>
                      <a:pt x="136" y="234"/>
                      <a:pt x="162" y="210"/>
                      <a:pt x="192" y="184"/>
                    </a:cubicBezTo>
                    <a:cubicBezTo>
                      <a:pt x="222" y="158"/>
                      <a:pt x="255" y="121"/>
                      <a:pt x="286" y="96"/>
                    </a:cubicBezTo>
                    <a:cubicBezTo>
                      <a:pt x="317" y="71"/>
                      <a:pt x="351" y="47"/>
                      <a:pt x="380" y="32"/>
                    </a:cubicBezTo>
                    <a:cubicBezTo>
                      <a:pt x="409" y="17"/>
                      <a:pt x="435" y="11"/>
                      <a:pt x="462" y="6"/>
                    </a:cubicBezTo>
                    <a:cubicBezTo>
                      <a:pt x="489" y="1"/>
                      <a:pt x="522" y="0"/>
                      <a:pt x="544" y="2"/>
                    </a:cubicBezTo>
                    <a:cubicBezTo>
                      <a:pt x="566" y="4"/>
                      <a:pt x="585" y="15"/>
                      <a:pt x="596" y="18"/>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 name="Freeform 12"/>
              <p:cNvSpPr>
                <a:spLocks/>
              </p:cNvSpPr>
              <p:nvPr/>
            </p:nvSpPr>
            <p:spPr bwMode="auto">
              <a:xfrm>
                <a:off x="1947" y="1471"/>
                <a:ext cx="450" cy="613"/>
              </a:xfrm>
              <a:custGeom>
                <a:avLst/>
                <a:gdLst>
                  <a:gd name="T0" fmla="*/ 0 w 450"/>
                  <a:gd name="T1" fmla="*/ 23 h 611"/>
                  <a:gd name="T2" fmla="*/ 140 w 450"/>
                  <a:gd name="T3" fmla="*/ 1 h 611"/>
                  <a:gd name="T4" fmla="*/ 286 w 450"/>
                  <a:gd name="T5" fmla="*/ 31 h 611"/>
                  <a:gd name="T6" fmla="*/ 382 w 450"/>
                  <a:gd name="T7" fmla="*/ 93 h 611"/>
                  <a:gd name="T8" fmla="*/ 436 w 450"/>
                  <a:gd name="T9" fmla="*/ 213 h 611"/>
                  <a:gd name="T10" fmla="*/ 450 w 450"/>
                  <a:gd name="T11" fmla="*/ 319 h 611"/>
                  <a:gd name="T12" fmla="*/ 438 w 450"/>
                  <a:gd name="T13" fmla="*/ 413 h 611"/>
                  <a:gd name="T14" fmla="*/ 424 w 450"/>
                  <a:gd name="T15" fmla="*/ 511 h 611"/>
                  <a:gd name="T16" fmla="*/ 408 w 450"/>
                  <a:gd name="T17" fmla="*/ 613 h 611"/>
                  <a:gd name="T18" fmla="*/ 416 w 450"/>
                  <a:gd name="T19" fmla="*/ 677 h 611"/>
                  <a:gd name="T20" fmla="*/ 438 w 450"/>
                  <a:gd name="T21" fmla="*/ 719 h 6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0" h="611">
                    <a:moveTo>
                      <a:pt x="0" y="23"/>
                    </a:moveTo>
                    <a:cubicBezTo>
                      <a:pt x="23" y="19"/>
                      <a:pt x="92" y="0"/>
                      <a:pt x="140" y="1"/>
                    </a:cubicBezTo>
                    <a:cubicBezTo>
                      <a:pt x="188" y="2"/>
                      <a:pt x="246" y="16"/>
                      <a:pt x="286" y="31"/>
                    </a:cubicBezTo>
                    <a:cubicBezTo>
                      <a:pt x="326" y="46"/>
                      <a:pt x="357" y="72"/>
                      <a:pt x="382" y="93"/>
                    </a:cubicBezTo>
                    <a:cubicBezTo>
                      <a:pt x="407" y="114"/>
                      <a:pt x="425" y="130"/>
                      <a:pt x="436" y="159"/>
                    </a:cubicBezTo>
                    <a:cubicBezTo>
                      <a:pt x="447" y="188"/>
                      <a:pt x="450" y="232"/>
                      <a:pt x="450" y="265"/>
                    </a:cubicBezTo>
                    <a:cubicBezTo>
                      <a:pt x="450" y="298"/>
                      <a:pt x="442" y="331"/>
                      <a:pt x="438" y="359"/>
                    </a:cubicBezTo>
                    <a:cubicBezTo>
                      <a:pt x="434" y="387"/>
                      <a:pt x="429" y="407"/>
                      <a:pt x="424" y="431"/>
                    </a:cubicBezTo>
                    <a:cubicBezTo>
                      <a:pt x="419" y="455"/>
                      <a:pt x="409" y="482"/>
                      <a:pt x="408" y="505"/>
                    </a:cubicBezTo>
                    <a:cubicBezTo>
                      <a:pt x="407" y="528"/>
                      <a:pt x="411" y="551"/>
                      <a:pt x="416" y="569"/>
                    </a:cubicBezTo>
                    <a:cubicBezTo>
                      <a:pt x="421" y="587"/>
                      <a:pt x="434" y="602"/>
                      <a:pt x="438" y="611"/>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 name="Freeform 13"/>
              <p:cNvSpPr>
                <a:spLocks/>
              </p:cNvSpPr>
              <p:nvPr/>
            </p:nvSpPr>
            <p:spPr bwMode="auto">
              <a:xfrm>
                <a:off x="2109" y="2099"/>
                <a:ext cx="36" cy="78"/>
              </a:xfrm>
              <a:custGeom>
                <a:avLst/>
                <a:gdLst>
                  <a:gd name="T0" fmla="*/ 0 w 38"/>
                  <a:gd name="T1" fmla="*/ 0 h 78"/>
                  <a:gd name="T2" fmla="*/ 9 w 38"/>
                  <a:gd name="T3" fmla="*/ 36 h 78"/>
                  <a:gd name="T4" fmla="*/ 9 w 38"/>
                  <a:gd name="T5" fmla="*/ 78 h 78"/>
                  <a:gd name="T6" fmla="*/ 0 60000 65536"/>
                  <a:gd name="T7" fmla="*/ 0 60000 65536"/>
                  <a:gd name="T8" fmla="*/ 0 60000 65536"/>
                </a:gdLst>
                <a:ahLst/>
                <a:cxnLst>
                  <a:cxn ang="T6">
                    <a:pos x="T0" y="T1"/>
                  </a:cxn>
                  <a:cxn ang="T7">
                    <a:pos x="T2" y="T3"/>
                  </a:cxn>
                  <a:cxn ang="T8">
                    <a:pos x="T4" y="T5"/>
                  </a:cxn>
                </a:cxnLst>
                <a:rect l="0" t="0" r="r" b="b"/>
                <a:pathLst>
                  <a:path w="38" h="78">
                    <a:moveTo>
                      <a:pt x="0" y="0"/>
                    </a:moveTo>
                    <a:cubicBezTo>
                      <a:pt x="4" y="6"/>
                      <a:pt x="20" y="23"/>
                      <a:pt x="26" y="36"/>
                    </a:cubicBezTo>
                    <a:cubicBezTo>
                      <a:pt x="32" y="49"/>
                      <a:pt x="36" y="69"/>
                      <a:pt x="38" y="78"/>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 name="Freeform 14"/>
              <p:cNvSpPr>
                <a:spLocks/>
              </p:cNvSpPr>
              <p:nvPr/>
            </p:nvSpPr>
            <p:spPr bwMode="auto">
              <a:xfrm>
                <a:off x="1892" y="1653"/>
                <a:ext cx="274" cy="435"/>
              </a:xfrm>
              <a:custGeom>
                <a:avLst/>
                <a:gdLst>
                  <a:gd name="T0" fmla="*/ 9 w 275"/>
                  <a:gd name="T1" fmla="*/ 0 h 434"/>
                  <a:gd name="T2" fmla="*/ 3 w 275"/>
                  <a:gd name="T3" fmla="*/ 88 h 434"/>
                  <a:gd name="T4" fmla="*/ 21 w 275"/>
                  <a:gd name="T5" fmla="*/ 166 h 434"/>
                  <a:gd name="T6" fmla="*/ 33 w 275"/>
                  <a:gd name="T7" fmla="*/ 272 h 434"/>
                  <a:gd name="T8" fmla="*/ 1 w 275"/>
                  <a:gd name="T9" fmla="*/ 330 h 434"/>
                  <a:gd name="T10" fmla="*/ 37 w 275"/>
                  <a:gd name="T11" fmla="*/ 358 h 434"/>
                  <a:gd name="T12" fmla="*/ 53 w 275"/>
                  <a:gd name="T13" fmla="*/ 410 h 434"/>
                  <a:gd name="T14" fmla="*/ 83 w 275"/>
                  <a:gd name="T15" fmla="*/ 444 h 434"/>
                  <a:gd name="T16" fmla="*/ 99 w 275"/>
                  <a:gd name="T17" fmla="*/ 482 h 434"/>
                  <a:gd name="T18" fmla="*/ 137 w 275"/>
                  <a:gd name="T19" fmla="*/ 478 h 434"/>
                  <a:gd name="T20" fmla="*/ 165 w 275"/>
                  <a:gd name="T21" fmla="*/ 448 h 434"/>
                  <a:gd name="T22" fmla="*/ 221 w 275"/>
                  <a:gd name="T23" fmla="*/ 406 h 4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5" h="434">
                    <a:moveTo>
                      <a:pt x="9" y="0"/>
                    </a:moveTo>
                    <a:cubicBezTo>
                      <a:pt x="8" y="15"/>
                      <a:pt x="1" y="60"/>
                      <a:pt x="3" y="88"/>
                    </a:cubicBezTo>
                    <a:cubicBezTo>
                      <a:pt x="5" y="116"/>
                      <a:pt x="16" y="144"/>
                      <a:pt x="21" y="166"/>
                    </a:cubicBezTo>
                    <a:cubicBezTo>
                      <a:pt x="26" y="188"/>
                      <a:pt x="36" y="200"/>
                      <a:pt x="33" y="218"/>
                    </a:cubicBezTo>
                    <a:cubicBezTo>
                      <a:pt x="30" y="236"/>
                      <a:pt x="0" y="262"/>
                      <a:pt x="1" y="276"/>
                    </a:cubicBezTo>
                    <a:cubicBezTo>
                      <a:pt x="2" y="290"/>
                      <a:pt x="28" y="291"/>
                      <a:pt x="37" y="304"/>
                    </a:cubicBezTo>
                    <a:cubicBezTo>
                      <a:pt x="46" y="317"/>
                      <a:pt x="45" y="342"/>
                      <a:pt x="53" y="356"/>
                    </a:cubicBezTo>
                    <a:cubicBezTo>
                      <a:pt x="61" y="370"/>
                      <a:pt x="75" y="378"/>
                      <a:pt x="83" y="390"/>
                    </a:cubicBezTo>
                    <a:cubicBezTo>
                      <a:pt x="91" y="402"/>
                      <a:pt x="85" y="422"/>
                      <a:pt x="99" y="428"/>
                    </a:cubicBezTo>
                    <a:cubicBezTo>
                      <a:pt x="113" y="434"/>
                      <a:pt x="145" y="430"/>
                      <a:pt x="165" y="424"/>
                    </a:cubicBezTo>
                    <a:cubicBezTo>
                      <a:pt x="185" y="418"/>
                      <a:pt x="201" y="406"/>
                      <a:pt x="219" y="394"/>
                    </a:cubicBezTo>
                    <a:cubicBezTo>
                      <a:pt x="237" y="382"/>
                      <a:pt x="263" y="361"/>
                      <a:pt x="275" y="352"/>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 name="Freeform 15"/>
              <p:cNvSpPr>
                <a:spLocks/>
              </p:cNvSpPr>
              <p:nvPr/>
            </p:nvSpPr>
            <p:spPr bwMode="auto">
              <a:xfrm>
                <a:off x="2437" y="1976"/>
                <a:ext cx="32" cy="119"/>
              </a:xfrm>
              <a:custGeom>
                <a:avLst/>
                <a:gdLst>
                  <a:gd name="T0" fmla="*/ 0 w 31"/>
                  <a:gd name="T1" fmla="*/ 0 h 118"/>
                  <a:gd name="T2" fmla="*/ 156 w 31"/>
                  <a:gd name="T3" fmla="*/ 118 h 118"/>
                  <a:gd name="T4" fmla="*/ 6 w 31"/>
                  <a:gd name="T5" fmla="*/ 172 h 118"/>
                  <a:gd name="T6" fmla="*/ 0 60000 65536"/>
                  <a:gd name="T7" fmla="*/ 0 60000 65536"/>
                  <a:gd name="T8" fmla="*/ 0 60000 65536"/>
                </a:gdLst>
                <a:ahLst/>
                <a:cxnLst>
                  <a:cxn ang="T6">
                    <a:pos x="T0" y="T1"/>
                  </a:cxn>
                  <a:cxn ang="T7">
                    <a:pos x="T2" y="T3"/>
                  </a:cxn>
                  <a:cxn ang="T8">
                    <a:pos x="T4" y="T5"/>
                  </a:cxn>
                </a:cxnLst>
                <a:rect l="0" t="0" r="r" b="b"/>
                <a:pathLst>
                  <a:path w="31" h="118">
                    <a:moveTo>
                      <a:pt x="0" y="0"/>
                    </a:moveTo>
                    <a:cubicBezTo>
                      <a:pt x="5" y="11"/>
                      <a:pt x="29" y="44"/>
                      <a:pt x="30" y="64"/>
                    </a:cubicBezTo>
                    <a:cubicBezTo>
                      <a:pt x="31" y="84"/>
                      <a:pt x="11" y="107"/>
                      <a:pt x="6" y="118"/>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 name="Freeform 16"/>
              <p:cNvSpPr>
                <a:spLocks/>
              </p:cNvSpPr>
              <p:nvPr/>
            </p:nvSpPr>
            <p:spPr bwMode="auto">
              <a:xfrm>
                <a:off x="1849" y="2184"/>
                <a:ext cx="404" cy="431"/>
              </a:xfrm>
              <a:custGeom>
                <a:avLst/>
                <a:gdLst>
                  <a:gd name="T0" fmla="*/ 65 w 401"/>
                  <a:gd name="T1" fmla="*/ 95 h 431"/>
                  <a:gd name="T2" fmla="*/ 21 w 401"/>
                  <a:gd name="T3" fmla="*/ 101 h 431"/>
                  <a:gd name="T4" fmla="*/ 1 w 401"/>
                  <a:gd name="T5" fmla="*/ 77 h 431"/>
                  <a:gd name="T6" fmla="*/ 27 w 401"/>
                  <a:gd name="T7" fmla="*/ 35 h 431"/>
                  <a:gd name="T8" fmla="*/ 161 w 401"/>
                  <a:gd name="T9" fmla="*/ 9 h 431"/>
                  <a:gd name="T10" fmla="*/ 305 w 401"/>
                  <a:gd name="T11" fmla="*/ 11 h 431"/>
                  <a:gd name="T12" fmla="*/ 458 w 401"/>
                  <a:gd name="T13" fmla="*/ 73 h 431"/>
                  <a:gd name="T14" fmla="*/ 554 w 401"/>
                  <a:gd name="T15" fmla="*/ 161 h 431"/>
                  <a:gd name="T16" fmla="*/ 584 w 401"/>
                  <a:gd name="T17" fmla="*/ 241 h 431"/>
                  <a:gd name="T18" fmla="*/ 594 w 401"/>
                  <a:gd name="T19" fmla="*/ 333 h 431"/>
                  <a:gd name="T20" fmla="*/ 581 w 401"/>
                  <a:gd name="T21" fmla="*/ 431 h 4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1" h="431">
                    <a:moveTo>
                      <a:pt x="65" y="95"/>
                    </a:moveTo>
                    <a:cubicBezTo>
                      <a:pt x="58" y="96"/>
                      <a:pt x="32" y="104"/>
                      <a:pt x="21" y="101"/>
                    </a:cubicBezTo>
                    <a:cubicBezTo>
                      <a:pt x="10" y="98"/>
                      <a:pt x="0" y="88"/>
                      <a:pt x="1" y="77"/>
                    </a:cubicBezTo>
                    <a:cubicBezTo>
                      <a:pt x="2" y="66"/>
                      <a:pt x="9" y="46"/>
                      <a:pt x="27" y="35"/>
                    </a:cubicBezTo>
                    <a:cubicBezTo>
                      <a:pt x="45" y="24"/>
                      <a:pt x="78" y="13"/>
                      <a:pt x="107" y="9"/>
                    </a:cubicBezTo>
                    <a:cubicBezTo>
                      <a:pt x="136" y="5"/>
                      <a:pt x="165" y="0"/>
                      <a:pt x="199" y="11"/>
                    </a:cubicBezTo>
                    <a:cubicBezTo>
                      <a:pt x="233" y="22"/>
                      <a:pt x="280" y="48"/>
                      <a:pt x="309" y="73"/>
                    </a:cubicBezTo>
                    <a:cubicBezTo>
                      <a:pt x="338" y="98"/>
                      <a:pt x="357" y="133"/>
                      <a:pt x="371" y="161"/>
                    </a:cubicBezTo>
                    <a:cubicBezTo>
                      <a:pt x="385" y="189"/>
                      <a:pt x="388" y="212"/>
                      <a:pt x="393" y="241"/>
                    </a:cubicBezTo>
                    <a:cubicBezTo>
                      <a:pt x="398" y="270"/>
                      <a:pt x="401" y="301"/>
                      <a:pt x="401" y="333"/>
                    </a:cubicBezTo>
                    <a:cubicBezTo>
                      <a:pt x="401" y="365"/>
                      <a:pt x="393" y="411"/>
                      <a:pt x="391" y="431"/>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 name="Freeform 17"/>
              <p:cNvSpPr>
                <a:spLocks/>
              </p:cNvSpPr>
              <p:nvPr/>
            </p:nvSpPr>
            <p:spPr bwMode="auto">
              <a:xfrm>
                <a:off x="1874" y="2325"/>
                <a:ext cx="281" cy="438"/>
              </a:xfrm>
              <a:custGeom>
                <a:avLst/>
                <a:gdLst>
                  <a:gd name="T0" fmla="*/ 42 w 278"/>
                  <a:gd name="T1" fmla="*/ 0 h 436"/>
                  <a:gd name="T2" fmla="*/ 12 w 278"/>
                  <a:gd name="T3" fmla="*/ 52 h 436"/>
                  <a:gd name="T4" fmla="*/ 10 w 278"/>
                  <a:gd name="T5" fmla="*/ 176 h 436"/>
                  <a:gd name="T6" fmla="*/ 28 w 278"/>
                  <a:gd name="T7" fmla="*/ 244 h 436"/>
                  <a:gd name="T8" fmla="*/ 6 w 278"/>
                  <a:gd name="T9" fmla="*/ 296 h 436"/>
                  <a:gd name="T10" fmla="*/ 8 w 278"/>
                  <a:gd name="T11" fmla="*/ 413 h 436"/>
                  <a:gd name="T12" fmla="*/ 106 w 278"/>
                  <a:gd name="T13" fmla="*/ 502 h 436"/>
                  <a:gd name="T14" fmla="*/ 193 w 278"/>
                  <a:gd name="T15" fmla="*/ 538 h 436"/>
                  <a:gd name="T16" fmla="*/ 345 w 278"/>
                  <a:gd name="T17" fmla="*/ 538 h 436"/>
                  <a:gd name="T18" fmla="*/ 457 w 278"/>
                  <a:gd name="T19" fmla="*/ 502 h 436"/>
                  <a:gd name="T20" fmla="*/ 493 w 278"/>
                  <a:gd name="T21" fmla="*/ 458 h 4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8" h="436">
                    <a:moveTo>
                      <a:pt x="42" y="0"/>
                    </a:moveTo>
                    <a:cubicBezTo>
                      <a:pt x="37" y="9"/>
                      <a:pt x="17" y="32"/>
                      <a:pt x="12" y="52"/>
                    </a:cubicBezTo>
                    <a:cubicBezTo>
                      <a:pt x="7" y="72"/>
                      <a:pt x="7" y="99"/>
                      <a:pt x="10" y="122"/>
                    </a:cubicBezTo>
                    <a:cubicBezTo>
                      <a:pt x="13" y="145"/>
                      <a:pt x="29" y="170"/>
                      <a:pt x="28" y="190"/>
                    </a:cubicBezTo>
                    <a:cubicBezTo>
                      <a:pt x="27" y="210"/>
                      <a:pt x="9" y="221"/>
                      <a:pt x="6" y="242"/>
                    </a:cubicBezTo>
                    <a:cubicBezTo>
                      <a:pt x="3" y="263"/>
                      <a:pt x="0" y="291"/>
                      <a:pt x="8" y="316"/>
                    </a:cubicBezTo>
                    <a:cubicBezTo>
                      <a:pt x="16" y="341"/>
                      <a:pt x="35" y="375"/>
                      <a:pt x="52" y="394"/>
                    </a:cubicBezTo>
                    <a:cubicBezTo>
                      <a:pt x="69" y="413"/>
                      <a:pt x="88" y="424"/>
                      <a:pt x="112" y="430"/>
                    </a:cubicBezTo>
                    <a:cubicBezTo>
                      <a:pt x="136" y="436"/>
                      <a:pt x="172" y="436"/>
                      <a:pt x="196" y="430"/>
                    </a:cubicBezTo>
                    <a:cubicBezTo>
                      <a:pt x="220" y="424"/>
                      <a:pt x="242" y="407"/>
                      <a:pt x="256" y="394"/>
                    </a:cubicBezTo>
                    <a:cubicBezTo>
                      <a:pt x="270" y="381"/>
                      <a:pt x="274" y="359"/>
                      <a:pt x="278" y="350"/>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 name="Freeform 18"/>
              <p:cNvSpPr>
                <a:spLocks/>
              </p:cNvSpPr>
              <p:nvPr/>
            </p:nvSpPr>
            <p:spPr bwMode="auto">
              <a:xfrm>
                <a:off x="1824" y="2648"/>
                <a:ext cx="436" cy="423"/>
              </a:xfrm>
              <a:custGeom>
                <a:avLst/>
                <a:gdLst>
                  <a:gd name="T0" fmla="*/ 364 w 436"/>
                  <a:gd name="T1" fmla="*/ 0 h 422"/>
                  <a:gd name="T2" fmla="*/ 420 w 436"/>
                  <a:gd name="T3" fmla="*/ 42 h 422"/>
                  <a:gd name="T4" fmla="*/ 434 w 436"/>
                  <a:gd name="T5" fmla="*/ 124 h 422"/>
                  <a:gd name="T6" fmla="*/ 406 w 436"/>
                  <a:gd name="T7" fmla="*/ 196 h 422"/>
                  <a:gd name="T8" fmla="*/ 348 w 436"/>
                  <a:gd name="T9" fmla="*/ 326 h 422"/>
                  <a:gd name="T10" fmla="*/ 288 w 436"/>
                  <a:gd name="T11" fmla="*/ 378 h 422"/>
                  <a:gd name="T12" fmla="*/ 166 w 436"/>
                  <a:gd name="T13" fmla="*/ 442 h 422"/>
                  <a:gd name="T14" fmla="*/ 0 w 436"/>
                  <a:gd name="T15" fmla="*/ 476 h 4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6" h="422">
                    <a:moveTo>
                      <a:pt x="364" y="0"/>
                    </a:moveTo>
                    <a:cubicBezTo>
                      <a:pt x="373" y="7"/>
                      <a:pt x="408" y="21"/>
                      <a:pt x="420" y="42"/>
                    </a:cubicBezTo>
                    <a:cubicBezTo>
                      <a:pt x="432" y="63"/>
                      <a:pt x="436" y="98"/>
                      <a:pt x="434" y="124"/>
                    </a:cubicBezTo>
                    <a:cubicBezTo>
                      <a:pt x="432" y="150"/>
                      <a:pt x="420" y="171"/>
                      <a:pt x="406" y="196"/>
                    </a:cubicBezTo>
                    <a:cubicBezTo>
                      <a:pt x="392" y="221"/>
                      <a:pt x="368" y="251"/>
                      <a:pt x="348" y="272"/>
                    </a:cubicBezTo>
                    <a:cubicBezTo>
                      <a:pt x="328" y="293"/>
                      <a:pt x="318" y="305"/>
                      <a:pt x="288" y="324"/>
                    </a:cubicBezTo>
                    <a:cubicBezTo>
                      <a:pt x="258" y="343"/>
                      <a:pt x="214" y="372"/>
                      <a:pt x="166" y="388"/>
                    </a:cubicBezTo>
                    <a:cubicBezTo>
                      <a:pt x="118" y="404"/>
                      <a:pt x="35" y="415"/>
                      <a:pt x="0" y="422"/>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9" name="Freeform 19"/>
              <p:cNvSpPr>
                <a:spLocks/>
              </p:cNvSpPr>
              <p:nvPr/>
            </p:nvSpPr>
            <p:spPr bwMode="auto">
              <a:xfrm>
                <a:off x="2303" y="2017"/>
                <a:ext cx="429" cy="1196"/>
              </a:xfrm>
              <a:custGeom>
                <a:avLst/>
                <a:gdLst>
                  <a:gd name="T0" fmla="*/ 0 w 428"/>
                  <a:gd name="T1" fmla="*/ 0 h 1197"/>
                  <a:gd name="T2" fmla="*/ 63 w 428"/>
                  <a:gd name="T3" fmla="*/ 123 h 1197"/>
                  <a:gd name="T4" fmla="*/ 165 w 428"/>
                  <a:gd name="T5" fmla="*/ 213 h 1197"/>
                  <a:gd name="T6" fmla="*/ 333 w 428"/>
                  <a:gd name="T7" fmla="*/ 348 h 1197"/>
                  <a:gd name="T8" fmla="*/ 429 w 428"/>
                  <a:gd name="T9" fmla="*/ 528 h 1197"/>
                  <a:gd name="T10" fmla="*/ 477 w 428"/>
                  <a:gd name="T11" fmla="*/ 669 h 1197"/>
                  <a:gd name="T12" fmla="*/ 459 w 428"/>
                  <a:gd name="T13" fmla="*/ 828 h 1197"/>
                  <a:gd name="T14" fmla="*/ 393 w 428"/>
                  <a:gd name="T15" fmla="*/ 972 h 1197"/>
                  <a:gd name="T16" fmla="*/ 303 w 428"/>
                  <a:gd name="T17" fmla="*/ 1056 h 1197"/>
                  <a:gd name="T18" fmla="*/ 132 w 428"/>
                  <a:gd name="T19" fmla="*/ 1143 h 1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8" h="1197">
                    <a:moveTo>
                      <a:pt x="0" y="0"/>
                    </a:moveTo>
                    <a:cubicBezTo>
                      <a:pt x="10" y="20"/>
                      <a:pt x="36" y="88"/>
                      <a:pt x="63" y="123"/>
                    </a:cubicBezTo>
                    <a:cubicBezTo>
                      <a:pt x="90" y="158"/>
                      <a:pt x="129" y="176"/>
                      <a:pt x="165" y="213"/>
                    </a:cubicBezTo>
                    <a:cubicBezTo>
                      <a:pt x="201" y="250"/>
                      <a:pt x="244" y="296"/>
                      <a:pt x="279" y="348"/>
                    </a:cubicBezTo>
                    <a:cubicBezTo>
                      <a:pt x="314" y="400"/>
                      <a:pt x="351" y="466"/>
                      <a:pt x="375" y="528"/>
                    </a:cubicBezTo>
                    <a:cubicBezTo>
                      <a:pt x="399" y="590"/>
                      <a:pt x="418" y="664"/>
                      <a:pt x="423" y="723"/>
                    </a:cubicBezTo>
                    <a:cubicBezTo>
                      <a:pt x="428" y="782"/>
                      <a:pt x="419" y="832"/>
                      <a:pt x="405" y="882"/>
                    </a:cubicBezTo>
                    <a:cubicBezTo>
                      <a:pt x="391" y="932"/>
                      <a:pt x="365" y="988"/>
                      <a:pt x="339" y="1026"/>
                    </a:cubicBezTo>
                    <a:cubicBezTo>
                      <a:pt x="313" y="1064"/>
                      <a:pt x="284" y="1082"/>
                      <a:pt x="249" y="1110"/>
                    </a:cubicBezTo>
                    <a:cubicBezTo>
                      <a:pt x="214" y="1138"/>
                      <a:pt x="156" y="1179"/>
                      <a:pt x="132" y="1197"/>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sp>
        <p:nvSpPr>
          <p:cNvPr id="525332" name="Rectangle 20"/>
          <p:cNvSpPr>
            <a:spLocks noGrp="1" noChangeArrowheads="1"/>
          </p:cNvSpPr>
          <p:nvPr>
            <p:ph type="ctrTitle"/>
          </p:nvPr>
        </p:nvSpPr>
        <p:spPr>
          <a:xfrm>
            <a:off x="1647825" y="1804988"/>
            <a:ext cx="6375400" cy="1143000"/>
          </a:xfrm>
        </p:spPr>
        <p:txBody>
          <a:bodyPr/>
          <a:lstStyle>
            <a:lvl1pPr algn="r">
              <a:defRPr/>
            </a:lvl1pPr>
          </a:lstStyle>
          <a:p>
            <a:r>
              <a:rPr lang="en-US" smtClean="0"/>
              <a:t>Click to edit Master title style</a:t>
            </a:r>
            <a:endParaRPr lang="en-US"/>
          </a:p>
        </p:txBody>
      </p:sp>
      <p:sp>
        <p:nvSpPr>
          <p:cNvPr id="525333" name="Rectangle 21"/>
          <p:cNvSpPr>
            <a:spLocks noGrp="1" noChangeArrowheads="1"/>
          </p:cNvSpPr>
          <p:nvPr>
            <p:ph type="subTitle" idx="1"/>
          </p:nvPr>
        </p:nvSpPr>
        <p:spPr>
          <a:xfrm>
            <a:off x="1617663" y="2922588"/>
            <a:ext cx="6400800" cy="1062037"/>
          </a:xfrm>
        </p:spPr>
        <p:txBody>
          <a:bodyPr/>
          <a:lstStyle>
            <a:lvl1pPr marL="0" indent="0" algn="r">
              <a:buFontTx/>
              <a:buNone/>
              <a:defRPr sz="2200"/>
            </a:lvl1pPr>
          </a:lstStyle>
          <a:p>
            <a:r>
              <a:rPr lang="en-US" smtClean="0"/>
              <a:t>Click to edit Master subtitle style</a:t>
            </a:r>
            <a:endParaRPr lang="en-US"/>
          </a:p>
        </p:txBody>
      </p:sp>
      <p:sp>
        <p:nvSpPr>
          <p:cNvPr id="22" name="Rectangle 22"/>
          <p:cNvSpPr>
            <a:spLocks noGrp="1" noChangeArrowheads="1"/>
          </p:cNvSpPr>
          <p:nvPr>
            <p:ph type="dt" sz="half" idx="10"/>
          </p:nvPr>
        </p:nvSpPr>
        <p:spPr/>
        <p:txBody>
          <a:bodyPr/>
          <a:lstStyle>
            <a:lvl1pPr>
              <a:defRPr/>
            </a:lvl1pPr>
          </a:lstStyle>
          <a:p>
            <a:pPr>
              <a:defRPr/>
            </a:pPr>
            <a:endParaRPr lang="en-US"/>
          </a:p>
        </p:txBody>
      </p:sp>
      <p:sp>
        <p:nvSpPr>
          <p:cNvPr id="23" name="Rectangle 23"/>
          <p:cNvSpPr>
            <a:spLocks noGrp="1" noChangeArrowheads="1"/>
          </p:cNvSpPr>
          <p:nvPr>
            <p:ph type="ftr" sz="quarter" idx="11"/>
          </p:nvPr>
        </p:nvSpPr>
        <p:spPr/>
        <p:txBody>
          <a:bodyPr/>
          <a:lstStyle>
            <a:lvl1pPr>
              <a:defRPr/>
            </a:lvl1pPr>
          </a:lstStyle>
          <a:p>
            <a:pPr>
              <a:defRPr/>
            </a:pPr>
            <a:endParaRPr lang="en-US"/>
          </a:p>
        </p:txBody>
      </p:sp>
      <p:sp>
        <p:nvSpPr>
          <p:cNvPr id="24" name="Rectangle 24"/>
          <p:cNvSpPr>
            <a:spLocks noGrp="1" noChangeArrowheads="1"/>
          </p:cNvSpPr>
          <p:nvPr>
            <p:ph type="sldNum" sz="quarter" idx="12"/>
          </p:nvPr>
        </p:nvSpPr>
        <p:spPr/>
        <p:txBody>
          <a:bodyPr/>
          <a:lstStyle>
            <a:lvl1pPr>
              <a:defRPr/>
            </a:lvl1pPr>
          </a:lstStyle>
          <a:p>
            <a:fld id="{D5E521CD-9602-D54D-BFC2-BB3B1C4C714C}" type="slidenum">
              <a:rPr lang="en-US"/>
              <a:pPr/>
              <a:t>‹#›</a:t>
            </a:fld>
            <a:endParaRPr lang="en-US"/>
          </a:p>
        </p:txBody>
      </p:sp>
    </p:spTree>
    <p:extLst>
      <p:ext uri="{BB962C8B-B14F-4D97-AF65-F5344CB8AC3E}">
        <p14:creationId xmlns:p14="http://schemas.microsoft.com/office/powerpoint/2010/main" val="3545110669"/>
      </p:ext>
    </p:extLst>
  </p:cSld>
  <p:clrMapOvr>
    <a:masterClrMapping/>
  </p:clrMapOvr>
  <p:transition>
    <p:zo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dt" sz="half" idx="10"/>
          </p:nvPr>
        </p:nvSpPr>
        <p:spPr>
          <a:ln/>
        </p:spPr>
        <p:txBody>
          <a:bodyPr/>
          <a:lstStyle>
            <a:lvl1pPr>
              <a:defRPr/>
            </a:lvl1pPr>
          </a:lstStyle>
          <a:p>
            <a:pPr>
              <a:defRPr/>
            </a:pPr>
            <a:endParaRPr lang="en-US"/>
          </a:p>
        </p:txBody>
      </p:sp>
      <p:sp>
        <p:nvSpPr>
          <p:cNvPr id="5" name="Rectangle 23"/>
          <p:cNvSpPr>
            <a:spLocks noGrp="1" noChangeArrowheads="1"/>
          </p:cNvSpPr>
          <p:nvPr>
            <p:ph type="ftr" sz="quarter" idx="11"/>
          </p:nvPr>
        </p:nvSpPr>
        <p:spPr>
          <a:ln/>
        </p:spPr>
        <p:txBody>
          <a:bodyPr/>
          <a:lstStyle>
            <a:lvl1pPr>
              <a:defRPr/>
            </a:lvl1pPr>
          </a:lstStyle>
          <a:p>
            <a:pPr>
              <a:defRPr/>
            </a:pPr>
            <a:endParaRPr lang="en-US"/>
          </a:p>
        </p:txBody>
      </p:sp>
      <p:sp>
        <p:nvSpPr>
          <p:cNvPr id="6" name="Rectangle 24"/>
          <p:cNvSpPr>
            <a:spLocks noGrp="1" noChangeArrowheads="1"/>
          </p:cNvSpPr>
          <p:nvPr>
            <p:ph type="sldNum" sz="quarter" idx="12"/>
          </p:nvPr>
        </p:nvSpPr>
        <p:spPr>
          <a:ln/>
        </p:spPr>
        <p:txBody>
          <a:bodyPr/>
          <a:lstStyle>
            <a:lvl1pPr>
              <a:defRPr/>
            </a:lvl1pPr>
          </a:lstStyle>
          <a:p>
            <a:fld id="{5E9CF11A-1552-934E-BF0A-EF308292C5B0}" type="slidenum">
              <a:rPr lang="en-US"/>
              <a:pPr/>
              <a:t>‹#›</a:t>
            </a:fld>
            <a:endParaRPr lang="en-US"/>
          </a:p>
        </p:txBody>
      </p:sp>
    </p:spTree>
    <p:extLst>
      <p:ext uri="{BB962C8B-B14F-4D97-AF65-F5344CB8AC3E}">
        <p14:creationId xmlns:p14="http://schemas.microsoft.com/office/powerpoint/2010/main" val="412427607"/>
      </p:ext>
    </p:extLst>
  </p:cSld>
  <p:clrMapOvr>
    <a:masterClrMapping/>
  </p:clrMapOvr>
  <p:transition>
    <p:zo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2"/>
          <p:cNvSpPr>
            <a:spLocks noGrp="1" noChangeArrowheads="1"/>
          </p:cNvSpPr>
          <p:nvPr>
            <p:ph type="dt" sz="half" idx="10"/>
          </p:nvPr>
        </p:nvSpPr>
        <p:spPr>
          <a:ln/>
        </p:spPr>
        <p:txBody>
          <a:bodyPr/>
          <a:lstStyle>
            <a:lvl1pPr>
              <a:defRPr/>
            </a:lvl1pPr>
          </a:lstStyle>
          <a:p>
            <a:pPr>
              <a:defRPr/>
            </a:pPr>
            <a:endParaRPr lang="en-US"/>
          </a:p>
        </p:txBody>
      </p:sp>
      <p:sp>
        <p:nvSpPr>
          <p:cNvPr id="5" name="Rectangle 23"/>
          <p:cNvSpPr>
            <a:spLocks noGrp="1" noChangeArrowheads="1"/>
          </p:cNvSpPr>
          <p:nvPr>
            <p:ph type="ftr" sz="quarter" idx="11"/>
          </p:nvPr>
        </p:nvSpPr>
        <p:spPr>
          <a:ln/>
        </p:spPr>
        <p:txBody>
          <a:bodyPr/>
          <a:lstStyle>
            <a:lvl1pPr>
              <a:defRPr/>
            </a:lvl1pPr>
          </a:lstStyle>
          <a:p>
            <a:pPr>
              <a:defRPr/>
            </a:pPr>
            <a:endParaRPr lang="en-US"/>
          </a:p>
        </p:txBody>
      </p:sp>
      <p:sp>
        <p:nvSpPr>
          <p:cNvPr id="6" name="Rectangle 24"/>
          <p:cNvSpPr>
            <a:spLocks noGrp="1" noChangeArrowheads="1"/>
          </p:cNvSpPr>
          <p:nvPr>
            <p:ph type="sldNum" sz="quarter" idx="12"/>
          </p:nvPr>
        </p:nvSpPr>
        <p:spPr>
          <a:ln/>
        </p:spPr>
        <p:txBody>
          <a:bodyPr/>
          <a:lstStyle>
            <a:lvl1pPr>
              <a:defRPr/>
            </a:lvl1pPr>
          </a:lstStyle>
          <a:p>
            <a:fld id="{972A979C-405F-554D-A876-B09B8C9531FF}" type="slidenum">
              <a:rPr lang="en-US"/>
              <a:pPr/>
              <a:t>‹#›</a:t>
            </a:fld>
            <a:endParaRPr lang="en-US"/>
          </a:p>
        </p:txBody>
      </p:sp>
    </p:spTree>
    <p:extLst>
      <p:ext uri="{BB962C8B-B14F-4D97-AF65-F5344CB8AC3E}">
        <p14:creationId xmlns:p14="http://schemas.microsoft.com/office/powerpoint/2010/main" val="1702098647"/>
      </p:ext>
    </p:extLst>
  </p:cSld>
  <p:clrMapOvr>
    <a:masterClrMapping/>
  </p:clrMapOvr>
  <p:transition>
    <p:zo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16050" y="1274763"/>
            <a:ext cx="337185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0300" y="1274763"/>
            <a:ext cx="337185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noChangeArrowheads="1"/>
          </p:cNvSpPr>
          <p:nvPr>
            <p:ph type="dt" sz="half" idx="10"/>
          </p:nvPr>
        </p:nvSpPr>
        <p:spPr>
          <a:ln/>
        </p:spPr>
        <p:txBody>
          <a:bodyPr/>
          <a:lstStyle>
            <a:lvl1pPr>
              <a:defRPr/>
            </a:lvl1pPr>
          </a:lstStyle>
          <a:p>
            <a:pPr>
              <a:defRPr/>
            </a:pPr>
            <a:endParaRPr lang="en-US"/>
          </a:p>
        </p:txBody>
      </p:sp>
      <p:sp>
        <p:nvSpPr>
          <p:cNvPr id="6" name="Rectangle 23"/>
          <p:cNvSpPr>
            <a:spLocks noGrp="1" noChangeArrowheads="1"/>
          </p:cNvSpPr>
          <p:nvPr>
            <p:ph type="ftr" sz="quarter" idx="11"/>
          </p:nvPr>
        </p:nvSpPr>
        <p:spPr>
          <a:ln/>
        </p:spPr>
        <p:txBody>
          <a:bodyPr/>
          <a:lstStyle>
            <a:lvl1pPr>
              <a:defRPr/>
            </a:lvl1pPr>
          </a:lstStyle>
          <a:p>
            <a:pPr>
              <a:defRPr/>
            </a:pPr>
            <a:endParaRPr lang="en-US"/>
          </a:p>
        </p:txBody>
      </p:sp>
      <p:sp>
        <p:nvSpPr>
          <p:cNvPr id="7" name="Rectangle 24"/>
          <p:cNvSpPr>
            <a:spLocks noGrp="1" noChangeArrowheads="1"/>
          </p:cNvSpPr>
          <p:nvPr>
            <p:ph type="sldNum" sz="quarter" idx="12"/>
          </p:nvPr>
        </p:nvSpPr>
        <p:spPr>
          <a:ln/>
        </p:spPr>
        <p:txBody>
          <a:bodyPr/>
          <a:lstStyle>
            <a:lvl1pPr>
              <a:defRPr/>
            </a:lvl1pPr>
          </a:lstStyle>
          <a:p>
            <a:fld id="{48A0E372-9279-2F40-ACFD-8AAD80FC83E1}" type="slidenum">
              <a:rPr lang="en-US"/>
              <a:pPr/>
              <a:t>‹#›</a:t>
            </a:fld>
            <a:endParaRPr lang="en-US"/>
          </a:p>
        </p:txBody>
      </p:sp>
    </p:spTree>
    <p:extLst>
      <p:ext uri="{BB962C8B-B14F-4D97-AF65-F5344CB8AC3E}">
        <p14:creationId xmlns:p14="http://schemas.microsoft.com/office/powerpoint/2010/main" val="465756153"/>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201613" y="103188"/>
            <a:ext cx="808037" cy="744537"/>
            <a:chOff x="898" y="1471"/>
            <a:chExt cx="1834" cy="1742"/>
          </a:xfrm>
        </p:grpSpPr>
        <p:sp>
          <p:nvSpPr>
            <p:cNvPr id="5" name="Freeform 3"/>
            <p:cNvSpPr>
              <a:spLocks/>
            </p:cNvSpPr>
            <p:nvPr/>
          </p:nvSpPr>
          <p:spPr bwMode="auto">
            <a:xfrm>
              <a:off x="1864" y="1493"/>
              <a:ext cx="198" cy="119"/>
            </a:xfrm>
            <a:custGeom>
              <a:avLst/>
              <a:gdLst>
                <a:gd name="T0" fmla="*/ 50 w 200"/>
                <a:gd name="T1" fmla="*/ 0 h 119"/>
                <a:gd name="T2" fmla="*/ 34 w 200"/>
                <a:gd name="T3" fmla="*/ 21 h 119"/>
                <a:gd name="T4" fmla="*/ 1 w 200"/>
                <a:gd name="T5" fmla="*/ 61 h 119"/>
                <a:gd name="T6" fmla="*/ 29 w 200"/>
                <a:gd name="T7" fmla="*/ 105 h 119"/>
                <a:gd name="T8" fmla="*/ 70 w 200"/>
                <a:gd name="T9" fmla="*/ 116 h 119"/>
                <a:gd name="T10" fmla="*/ 121 w 200"/>
                <a:gd name="T11" fmla="*/ 86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19">
                  <a:moveTo>
                    <a:pt x="86" y="0"/>
                  </a:moveTo>
                  <a:cubicBezTo>
                    <a:pt x="78" y="4"/>
                    <a:pt x="48" y="11"/>
                    <a:pt x="34" y="21"/>
                  </a:cubicBezTo>
                  <a:cubicBezTo>
                    <a:pt x="20" y="31"/>
                    <a:pt x="2" y="47"/>
                    <a:pt x="1" y="61"/>
                  </a:cubicBezTo>
                  <a:cubicBezTo>
                    <a:pt x="0" y="75"/>
                    <a:pt x="9" y="96"/>
                    <a:pt x="29" y="105"/>
                  </a:cubicBezTo>
                  <a:cubicBezTo>
                    <a:pt x="49" y="114"/>
                    <a:pt x="96" y="119"/>
                    <a:pt x="124" y="116"/>
                  </a:cubicBezTo>
                  <a:cubicBezTo>
                    <a:pt x="152" y="113"/>
                    <a:pt x="184" y="92"/>
                    <a:pt x="200" y="86"/>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6" name="Group 4"/>
            <p:cNvGrpSpPr>
              <a:grpSpLocks/>
            </p:cNvGrpSpPr>
            <p:nvPr/>
          </p:nvGrpSpPr>
          <p:grpSpPr bwMode="auto">
            <a:xfrm>
              <a:off x="898" y="1471"/>
              <a:ext cx="1834" cy="1742"/>
              <a:chOff x="898" y="1471"/>
              <a:chExt cx="1834" cy="1742"/>
            </a:xfrm>
          </p:grpSpPr>
          <p:grpSp>
            <p:nvGrpSpPr>
              <p:cNvPr id="7" name="Group 5"/>
              <p:cNvGrpSpPr>
                <a:grpSpLocks/>
              </p:cNvGrpSpPr>
              <p:nvPr/>
            </p:nvGrpSpPr>
            <p:grpSpPr bwMode="auto">
              <a:xfrm>
                <a:off x="1255" y="1475"/>
                <a:ext cx="493" cy="516"/>
                <a:chOff x="1255" y="1475"/>
                <a:chExt cx="493" cy="516"/>
              </a:xfrm>
            </p:grpSpPr>
            <p:sp>
              <p:nvSpPr>
                <p:cNvPr id="20" name="Freeform 6"/>
                <p:cNvSpPr>
                  <a:spLocks/>
                </p:cNvSpPr>
                <p:nvPr/>
              </p:nvSpPr>
              <p:spPr bwMode="auto">
                <a:xfrm>
                  <a:off x="1255" y="1475"/>
                  <a:ext cx="425" cy="516"/>
                </a:xfrm>
                <a:custGeom>
                  <a:avLst/>
                  <a:gdLst>
                    <a:gd name="T0" fmla="*/ 478 w 424"/>
                    <a:gd name="T1" fmla="*/ 14 h 516"/>
                    <a:gd name="T2" fmla="*/ 334 w 424"/>
                    <a:gd name="T3" fmla="*/ 6 h 516"/>
                    <a:gd name="T4" fmla="*/ 152 w 424"/>
                    <a:gd name="T5" fmla="*/ 50 h 516"/>
                    <a:gd name="T6" fmla="*/ 72 w 424"/>
                    <a:gd name="T7" fmla="*/ 108 h 516"/>
                    <a:gd name="T8" fmla="*/ 16 w 424"/>
                    <a:gd name="T9" fmla="*/ 192 h 516"/>
                    <a:gd name="T10" fmla="*/ 2 w 424"/>
                    <a:gd name="T11" fmla="*/ 302 h 516"/>
                    <a:gd name="T12" fmla="*/ 12 w 424"/>
                    <a:gd name="T13" fmla="*/ 420 h 516"/>
                    <a:gd name="T14" fmla="*/ 74 w 424"/>
                    <a:gd name="T15" fmla="*/ 516 h 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4" h="516">
                      <a:moveTo>
                        <a:pt x="424" y="14"/>
                      </a:moveTo>
                      <a:cubicBezTo>
                        <a:pt x="400" y="13"/>
                        <a:pt x="325" y="0"/>
                        <a:pt x="280" y="6"/>
                      </a:cubicBezTo>
                      <a:cubicBezTo>
                        <a:pt x="235" y="12"/>
                        <a:pt x="187" y="33"/>
                        <a:pt x="152" y="50"/>
                      </a:cubicBezTo>
                      <a:cubicBezTo>
                        <a:pt x="117" y="67"/>
                        <a:pt x="94" y="85"/>
                        <a:pt x="72" y="108"/>
                      </a:cubicBezTo>
                      <a:cubicBezTo>
                        <a:pt x="50" y="131"/>
                        <a:pt x="28" y="160"/>
                        <a:pt x="16" y="192"/>
                      </a:cubicBezTo>
                      <a:cubicBezTo>
                        <a:pt x="4" y="224"/>
                        <a:pt x="3" y="264"/>
                        <a:pt x="2" y="302"/>
                      </a:cubicBezTo>
                      <a:cubicBezTo>
                        <a:pt x="1" y="340"/>
                        <a:pt x="0" y="384"/>
                        <a:pt x="12" y="420"/>
                      </a:cubicBezTo>
                      <a:cubicBezTo>
                        <a:pt x="24" y="456"/>
                        <a:pt x="61" y="496"/>
                        <a:pt x="74" y="516"/>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1" name="Freeform 7"/>
                <p:cNvSpPr>
                  <a:spLocks/>
                </p:cNvSpPr>
                <p:nvPr/>
              </p:nvSpPr>
              <p:spPr bwMode="auto">
                <a:xfrm>
                  <a:off x="1644" y="1490"/>
                  <a:ext cx="104" cy="104"/>
                </a:xfrm>
                <a:custGeom>
                  <a:avLst/>
                  <a:gdLst>
                    <a:gd name="T0" fmla="*/ 28 w 105"/>
                    <a:gd name="T1" fmla="*/ 0 h 104"/>
                    <a:gd name="T2" fmla="*/ 52 w 105"/>
                    <a:gd name="T3" fmla="*/ 12 h 104"/>
                    <a:gd name="T4" fmla="*/ 52 w 105"/>
                    <a:gd name="T5" fmla="*/ 52 h 104"/>
                    <a:gd name="T6" fmla="*/ 52 w 105"/>
                    <a:gd name="T7" fmla="*/ 96 h 104"/>
                    <a:gd name="T8" fmla="*/ 0 w 105"/>
                    <a:gd name="T9" fmla="*/ 99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4">
                      <a:moveTo>
                        <a:pt x="28" y="0"/>
                      </a:moveTo>
                      <a:cubicBezTo>
                        <a:pt x="35" y="2"/>
                        <a:pt x="58" y="3"/>
                        <a:pt x="71" y="12"/>
                      </a:cubicBezTo>
                      <a:cubicBezTo>
                        <a:pt x="84" y="21"/>
                        <a:pt x="103" y="38"/>
                        <a:pt x="104" y="52"/>
                      </a:cubicBezTo>
                      <a:cubicBezTo>
                        <a:pt x="105" y="66"/>
                        <a:pt x="93" y="88"/>
                        <a:pt x="76" y="96"/>
                      </a:cubicBezTo>
                      <a:cubicBezTo>
                        <a:pt x="59" y="104"/>
                        <a:pt x="16" y="99"/>
                        <a:pt x="0" y="99"/>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8" name="Freeform 8"/>
              <p:cNvSpPr>
                <a:spLocks/>
              </p:cNvSpPr>
              <p:nvPr/>
            </p:nvSpPr>
            <p:spPr bwMode="auto">
              <a:xfrm>
                <a:off x="1521" y="1642"/>
                <a:ext cx="245" cy="472"/>
              </a:xfrm>
              <a:custGeom>
                <a:avLst/>
                <a:gdLst>
                  <a:gd name="T0" fmla="*/ 99 w 248"/>
                  <a:gd name="T1" fmla="*/ 0 h 471"/>
                  <a:gd name="T2" fmla="*/ 114 w 248"/>
                  <a:gd name="T3" fmla="*/ 63 h 471"/>
                  <a:gd name="T4" fmla="*/ 114 w 248"/>
                  <a:gd name="T5" fmla="*/ 204 h 471"/>
                  <a:gd name="T6" fmla="*/ 124 w 248"/>
                  <a:gd name="T7" fmla="*/ 314 h 471"/>
                  <a:gd name="T8" fmla="*/ 117 w 248"/>
                  <a:gd name="T9" fmla="*/ 336 h 471"/>
                  <a:gd name="T10" fmla="*/ 110 w 248"/>
                  <a:gd name="T11" fmla="*/ 377 h 471"/>
                  <a:gd name="T12" fmla="*/ 113 w 248"/>
                  <a:gd name="T13" fmla="*/ 404 h 471"/>
                  <a:gd name="T14" fmla="*/ 110 w 248"/>
                  <a:gd name="T15" fmla="*/ 426 h 471"/>
                  <a:gd name="T16" fmla="*/ 110 w 248"/>
                  <a:gd name="T17" fmla="*/ 489 h 471"/>
                  <a:gd name="T18" fmla="*/ 83 w 248"/>
                  <a:gd name="T19" fmla="*/ 522 h 471"/>
                  <a:gd name="T20" fmla="*/ 41 w 248"/>
                  <a:gd name="T21" fmla="*/ 510 h 471"/>
                  <a:gd name="T22" fmla="*/ 0 w 248"/>
                  <a:gd name="T23" fmla="*/ 447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8" h="471">
                    <a:moveTo>
                      <a:pt x="183" y="0"/>
                    </a:moveTo>
                    <a:cubicBezTo>
                      <a:pt x="189" y="10"/>
                      <a:pt x="211" y="29"/>
                      <a:pt x="217" y="63"/>
                    </a:cubicBezTo>
                    <a:cubicBezTo>
                      <a:pt x="223" y="97"/>
                      <a:pt x="212" y="171"/>
                      <a:pt x="217" y="204"/>
                    </a:cubicBezTo>
                    <a:cubicBezTo>
                      <a:pt x="222" y="237"/>
                      <a:pt x="244" y="247"/>
                      <a:pt x="246" y="260"/>
                    </a:cubicBezTo>
                    <a:cubicBezTo>
                      <a:pt x="248" y="273"/>
                      <a:pt x="233" y="272"/>
                      <a:pt x="226" y="282"/>
                    </a:cubicBezTo>
                    <a:cubicBezTo>
                      <a:pt x="219" y="292"/>
                      <a:pt x="207" y="312"/>
                      <a:pt x="205" y="323"/>
                    </a:cubicBezTo>
                    <a:cubicBezTo>
                      <a:pt x="203" y="334"/>
                      <a:pt x="214" y="342"/>
                      <a:pt x="214" y="350"/>
                    </a:cubicBezTo>
                    <a:cubicBezTo>
                      <a:pt x="214" y="358"/>
                      <a:pt x="205" y="358"/>
                      <a:pt x="204" y="372"/>
                    </a:cubicBezTo>
                    <a:cubicBezTo>
                      <a:pt x="203" y="386"/>
                      <a:pt x="214" y="419"/>
                      <a:pt x="205" y="435"/>
                    </a:cubicBezTo>
                    <a:cubicBezTo>
                      <a:pt x="196" y="451"/>
                      <a:pt x="172" y="465"/>
                      <a:pt x="151" y="468"/>
                    </a:cubicBezTo>
                    <a:cubicBezTo>
                      <a:pt x="130" y="471"/>
                      <a:pt x="103" y="469"/>
                      <a:pt x="78" y="456"/>
                    </a:cubicBezTo>
                    <a:cubicBezTo>
                      <a:pt x="53" y="443"/>
                      <a:pt x="16" y="406"/>
                      <a:pt x="0" y="393"/>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 name="Freeform 9"/>
              <p:cNvSpPr>
                <a:spLocks/>
              </p:cNvSpPr>
              <p:nvPr/>
            </p:nvSpPr>
            <p:spPr bwMode="auto">
              <a:xfrm>
                <a:off x="1547" y="2140"/>
                <a:ext cx="47" cy="97"/>
              </a:xfrm>
              <a:custGeom>
                <a:avLst/>
                <a:gdLst>
                  <a:gd name="T0" fmla="*/ 47 w 47"/>
                  <a:gd name="T1" fmla="*/ 0 h 97"/>
                  <a:gd name="T2" fmla="*/ 30 w 47"/>
                  <a:gd name="T3" fmla="*/ 58 h 97"/>
                  <a:gd name="T4" fmla="*/ 0 w 47"/>
                  <a:gd name="T5" fmla="*/ 97 h 97"/>
                  <a:gd name="T6" fmla="*/ 0 60000 65536"/>
                  <a:gd name="T7" fmla="*/ 0 60000 65536"/>
                  <a:gd name="T8" fmla="*/ 0 60000 65536"/>
                </a:gdLst>
                <a:ahLst/>
                <a:cxnLst>
                  <a:cxn ang="T6">
                    <a:pos x="T0" y="T1"/>
                  </a:cxn>
                  <a:cxn ang="T7">
                    <a:pos x="T2" y="T3"/>
                  </a:cxn>
                  <a:cxn ang="T8">
                    <a:pos x="T4" y="T5"/>
                  </a:cxn>
                </a:cxnLst>
                <a:rect l="0" t="0" r="r" b="b"/>
                <a:pathLst>
                  <a:path w="47" h="97">
                    <a:moveTo>
                      <a:pt x="47" y="0"/>
                    </a:moveTo>
                    <a:cubicBezTo>
                      <a:pt x="44" y="10"/>
                      <a:pt x="38" y="42"/>
                      <a:pt x="30" y="58"/>
                    </a:cubicBezTo>
                    <a:cubicBezTo>
                      <a:pt x="22" y="74"/>
                      <a:pt x="6" y="89"/>
                      <a:pt x="0" y="97"/>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 name="Freeform 10"/>
              <p:cNvSpPr>
                <a:spLocks/>
              </p:cNvSpPr>
              <p:nvPr/>
            </p:nvSpPr>
            <p:spPr bwMode="auto">
              <a:xfrm>
                <a:off x="898" y="2010"/>
                <a:ext cx="483" cy="1148"/>
              </a:xfrm>
              <a:custGeom>
                <a:avLst/>
                <a:gdLst>
                  <a:gd name="T0" fmla="*/ 536 w 482"/>
                  <a:gd name="T1" fmla="*/ 0 h 1150"/>
                  <a:gd name="T2" fmla="*/ 476 w 482"/>
                  <a:gd name="T3" fmla="*/ 70 h 1150"/>
                  <a:gd name="T4" fmla="*/ 398 w 482"/>
                  <a:gd name="T5" fmla="*/ 132 h 1150"/>
                  <a:gd name="T6" fmla="*/ 190 w 482"/>
                  <a:gd name="T7" fmla="*/ 234 h 1150"/>
                  <a:gd name="T8" fmla="*/ 60 w 482"/>
                  <a:gd name="T9" fmla="*/ 358 h 1150"/>
                  <a:gd name="T10" fmla="*/ 12 w 482"/>
                  <a:gd name="T11" fmla="*/ 488 h 1150"/>
                  <a:gd name="T12" fmla="*/ 0 w 482"/>
                  <a:gd name="T13" fmla="*/ 626 h 1150"/>
                  <a:gd name="T14" fmla="*/ 14 w 482"/>
                  <a:gd name="T15" fmla="*/ 770 h 1150"/>
                  <a:gd name="T16" fmla="*/ 62 w 482"/>
                  <a:gd name="T17" fmla="*/ 861 h 1150"/>
                  <a:gd name="T18" fmla="*/ 132 w 482"/>
                  <a:gd name="T19" fmla="*/ 976 h 1150"/>
                  <a:gd name="T20" fmla="*/ 218 w 482"/>
                  <a:gd name="T21" fmla="*/ 1042 h 1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2" h="1150">
                    <a:moveTo>
                      <a:pt x="482" y="0"/>
                    </a:moveTo>
                    <a:cubicBezTo>
                      <a:pt x="472" y="12"/>
                      <a:pt x="445" y="48"/>
                      <a:pt x="422" y="70"/>
                    </a:cubicBezTo>
                    <a:cubicBezTo>
                      <a:pt x="399" y="92"/>
                      <a:pt x="383" y="105"/>
                      <a:pt x="344" y="132"/>
                    </a:cubicBezTo>
                    <a:cubicBezTo>
                      <a:pt x="305" y="159"/>
                      <a:pt x="237" y="187"/>
                      <a:pt x="190" y="234"/>
                    </a:cubicBezTo>
                    <a:cubicBezTo>
                      <a:pt x="143" y="281"/>
                      <a:pt x="90" y="361"/>
                      <a:pt x="60" y="412"/>
                    </a:cubicBezTo>
                    <a:cubicBezTo>
                      <a:pt x="30" y="463"/>
                      <a:pt x="22" y="497"/>
                      <a:pt x="12" y="542"/>
                    </a:cubicBezTo>
                    <a:cubicBezTo>
                      <a:pt x="2" y="587"/>
                      <a:pt x="0" y="633"/>
                      <a:pt x="0" y="680"/>
                    </a:cubicBezTo>
                    <a:cubicBezTo>
                      <a:pt x="0" y="727"/>
                      <a:pt x="4" y="776"/>
                      <a:pt x="14" y="824"/>
                    </a:cubicBezTo>
                    <a:cubicBezTo>
                      <a:pt x="24" y="872"/>
                      <a:pt x="42" y="925"/>
                      <a:pt x="62" y="968"/>
                    </a:cubicBezTo>
                    <a:cubicBezTo>
                      <a:pt x="82" y="1011"/>
                      <a:pt x="106" y="1054"/>
                      <a:pt x="132" y="1084"/>
                    </a:cubicBezTo>
                    <a:cubicBezTo>
                      <a:pt x="158" y="1114"/>
                      <a:pt x="200" y="1136"/>
                      <a:pt x="218" y="1150"/>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 name="Freeform 11"/>
              <p:cNvSpPr>
                <a:spLocks/>
              </p:cNvSpPr>
              <p:nvPr/>
            </p:nvSpPr>
            <p:spPr bwMode="auto">
              <a:xfrm>
                <a:off x="1240" y="2645"/>
                <a:ext cx="598" cy="279"/>
              </a:xfrm>
              <a:custGeom>
                <a:avLst/>
                <a:gdLst>
                  <a:gd name="T0" fmla="*/ 0 w 596"/>
                  <a:gd name="T1" fmla="*/ 226 h 280"/>
                  <a:gd name="T2" fmla="*/ 104 w 596"/>
                  <a:gd name="T3" fmla="*/ 196 h 280"/>
                  <a:gd name="T4" fmla="*/ 246 w 596"/>
                  <a:gd name="T5" fmla="*/ 140 h 280"/>
                  <a:gd name="T6" fmla="*/ 340 w 596"/>
                  <a:gd name="T7" fmla="*/ 96 h 280"/>
                  <a:gd name="T8" fmla="*/ 434 w 596"/>
                  <a:gd name="T9" fmla="*/ 32 h 280"/>
                  <a:gd name="T10" fmla="*/ 570 w 596"/>
                  <a:gd name="T11" fmla="*/ 6 h 280"/>
                  <a:gd name="T12" fmla="*/ 652 w 596"/>
                  <a:gd name="T13" fmla="*/ 2 h 280"/>
                  <a:gd name="T14" fmla="*/ 704 w 596"/>
                  <a:gd name="T15" fmla="*/ 18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280">
                    <a:moveTo>
                      <a:pt x="0" y="280"/>
                    </a:moveTo>
                    <a:cubicBezTo>
                      <a:pt x="17" y="275"/>
                      <a:pt x="72" y="266"/>
                      <a:pt x="104" y="250"/>
                    </a:cubicBezTo>
                    <a:cubicBezTo>
                      <a:pt x="136" y="234"/>
                      <a:pt x="162" y="210"/>
                      <a:pt x="192" y="184"/>
                    </a:cubicBezTo>
                    <a:cubicBezTo>
                      <a:pt x="222" y="158"/>
                      <a:pt x="255" y="121"/>
                      <a:pt x="286" y="96"/>
                    </a:cubicBezTo>
                    <a:cubicBezTo>
                      <a:pt x="317" y="71"/>
                      <a:pt x="351" y="47"/>
                      <a:pt x="380" y="32"/>
                    </a:cubicBezTo>
                    <a:cubicBezTo>
                      <a:pt x="409" y="17"/>
                      <a:pt x="435" y="11"/>
                      <a:pt x="462" y="6"/>
                    </a:cubicBezTo>
                    <a:cubicBezTo>
                      <a:pt x="489" y="1"/>
                      <a:pt x="522" y="0"/>
                      <a:pt x="544" y="2"/>
                    </a:cubicBezTo>
                    <a:cubicBezTo>
                      <a:pt x="566" y="4"/>
                      <a:pt x="585" y="15"/>
                      <a:pt x="596" y="18"/>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 name="Freeform 12"/>
              <p:cNvSpPr>
                <a:spLocks/>
              </p:cNvSpPr>
              <p:nvPr/>
            </p:nvSpPr>
            <p:spPr bwMode="auto">
              <a:xfrm>
                <a:off x="1947" y="1471"/>
                <a:ext cx="450" cy="613"/>
              </a:xfrm>
              <a:custGeom>
                <a:avLst/>
                <a:gdLst>
                  <a:gd name="T0" fmla="*/ 0 w 450"/>
                  <a:gd name="T1" fmla="*/ 23 h 611"/>
                  <a:gd name="T2" fmla="*/ 140 w 450"/>
                  <a:gd name="T3" fmla="*/ 1 h 611"/>
                  <a:gd name="T4" fmla="*/ 286 w 450"/>
                  <a:gd name="T5" fmla="*/ 31 h 611"/>
                  <a:gd name="T6" fmla="*/ 382 w 450"/>
                  <a:gd name="T7" fmla="*/ 93 h 611"/>
                  <a:gd name="T8" fmla="*/ 436 w 450"/>
                  <a:gd name="T9" fmla="*/ 213 h 611"/>
                  <a:gd name="T10" fmla="*/ 450 w 450"/>
                  <a:gd name="T11" fmla="*/ 319 h 611"/>
                  <a:gd name="T12" fmla="*/ 438 w 450"/>
                  <a:gd name="T13" fmla="*/ 413 h 611"/>
                  <a:gd name="T14" fmla="*/ 424 w 450"/>
                  <a:gd name="T15" fmla="*/ 511 h 611"/>
                  <a:gd name="T16" fmla="*/ 408 w 450"/>
                  <a:gd name="T17" fmla="*/ 613 h 611"/>
                  <a:gd name="T18" fmla="*/ 416 w 450"/>
                  <a:gd name="T19" fmla="*/ 677 h 611"/>
                  <a:gd name="T20" fmla="*/ 438 w 450"/>
                  <a:gd name="T21" fmla="*/ 719 h 6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0" h="611">
                    <a:moveTo>
                      <a:pt x="0" y="23"/>
                    </a:moveTo>
                    <a:cubicBezTo>
                      <a:pt x="23" y="19"/>
                      <a:pt x="92" y="0"/>
                      <a:pt x="140" y="1"/>
                    </a:cubicBezTo>
                    <a:cubicBezTo>
                      <a:pt x="188" y="2"/>
                      <a:pt x="246" y="16"/>
                      <a:pt x="286" y="31"/>
                    </a:cubicBezTo>
                    <a:cubicBezTo>
                      <a:pt x="326" y="46"/>
                      <a:pt x="357" y="72"/>
                      <a:pt x="382" y="93"/>
                    </a:cubicBezTo>
                    <a:cubicBezTo>
                      <a:pt x="407" y="114"/>
                      <a:pt x="425" y="130"/>
                      <a:pt x="436" y="159"/>
                    </a:cubicBezTo>
                    <a:cubicBezTo>
                      <a:pt x="447" y="188"/>
                      <a:pt x="450" y="232"/>
                      <a:pt x="450" y="265"/>
                    </a:cubicBezTo>
                    <a:cubicBezTo>
                      <a:pt x="450" y="298"/>
                      <a:pt x="442" y="331"/>
                      <a:pt x="438" y="359"/>
                    </a:cubicBezTo>
                    <a:cubicBezTo>
                      <a:pt x="434" y="387"/>
                      <a:pt x="429" y="407"/>
                      <a:pt x="424" y="431"/>
                    </a:cubicBezTo>
                    <a:cubicBezTo>
                      <a:pt x="419" y="455"/>
                      <a:pt x="409" y="482"/>
                      <a:pt x="408" y="505"/>
                    </a:cubicBezTo>
                    <a:cubicBezTo>
                      <a:pt x="407" y="528"/>
                      <a:pt x="411" y="551"/>
                      <a:pt x="416" y="569"/>
                    </a:cubicBezTo>
                    <a:cubicBezTo>
                      <a:pt x="421" y="587"/>
                      <a:pt x="434" y="602"/>
                      <a:pt x="438" y="611"/>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 name="Freeform 13"/>
              <p:cNvSpPr>
                <a:spLocks/>
              </p:cNvSpPr>
              <p:nvPr/>
            </p:nvSpPr>
            <p:spPr bwMode="auto">
              <a:xfrm>
                <a:off x="2109" y="2099"/>
                <a:ext cx="36" cy="78"/>
              </a:xfrm>
              <a:custGeom>
                <a:avLst/>
                <a:gdLst>
                  <a:gd name="T0" fmla="*/ 0 w 38"/>
                  <a:gd name="T1" fmla="*/ 0 h 78"/>
                  <a:gd name="T2" fmla="*/ 9 w 38"/>
                  <a:gd name="T3" fmla="*/ 36 h 78"/>
                  <a:gd name="T4" fmla="*/ 9 w 38"/>
                  <a:gd name="T5" fmla="*/ 78 h 78"/>
                  <a:gd name="T6" fmla="*/ 0 60000 65536"/>
                  <a:gd name="T7" fmla="*/ 0 60000 65536"/>
                  <a:gd name="T8" fmla="*/ 0 60000 65536"/>
                </a:gdLst>
                <a:ahLst/>
                <a:cxnLst>
                  <a:cxn ang="T6">
                    <a:pos x="T0" y="T1"/>
                  </a:cxn>
                  <a:cxn ang="T7">
                    <a:pos x="T2" y="T3"/>
                  </a:cxn>
                  <a:cxn ang="T8">
                    <a:pos x="T4" y="T5"/>
                  </a:cxn>
                </a:cxnLst>
                <a:rect l="0" t="0" r="r" b="b"/>
                <a:pathLst>
                  <a:path w="38" h="78">
                    <a:moveTo>
                      <a:pt x="0" y="0"/>
                    </a:moveTo>
                    <a:cubicBezTo>
                      <a:pt x="4" y="6"/>
                      <a:pt x="20" y="23"/>
                      <a:pt x="26" y="36"/>
                    </a:cubicBezTo>
                    <a:cubicBezTo>
                      <a:pt x="32" y="49"/>
                      <a:pt x="36" y="69"/>
                      <a:pt x="38" y="78"/>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 name="Freeform 14"/>
              <p:cNvSpPr>
                <a:spLocks/>
              </p:cNvSpPr>
              <p:nvPr/>
            </p:nvSpPr>
            <p:spPr bwMode="auto">
              <a:xfrm>
                <a:off x="1892" y="1653"/>
                <a:ext cx="274" cy="435"/>
              </a:xfrm>
              <a:custGeom>
                <a:avLst/>
                <a:gdLst>
                  <a:gd name="T0" fmla="*/ 9 w 275"/>
                  <a:gd name="T1" fmla="*/ 0 h 434"/>
                  <a:gd name="T2" fmla="*/ 3 w 275"/>
                  <a:gd name="T3" fmla="*/ 88 h 434"/>
                  <a:gd name="T4" fmla="*/ 21 w 275"/>
                  <a:gd name="T5" fmla="*/ 166 h 434"/>
                  <a:gd name="T6" fmla="*/ 33 w 275"/>
                  <a:gd name="T7" fmla="*/ 272 h 434"/>
                  <a:gd name="T8" fmla="*/ 1 w 275"/>
                  <a:gd name="T9" fmla="*/ 330 h 434"/>
                  <a:gd name="T10" fmla="*/ 37 w 275"/>
                  <a:gd name="T11" fmla="*/ 358 h 434"/>
                  <a:gd name="T12" fmla="*/ 53 w 275"/>
                  <a:gd name="T13" fmla="*/ 410 h 434"/>
                  <a:gd name="T14" fmla="*/ 83 w 275"/>
                  <a:gd name="T15" fmla="*/ 444 h 434"/>
                  <a:gd name="T16" fmla="*/ 99 w 275"/>
                  <a:gd name="T17" fmla="*/ 482 h 434"/>
                  <a:gd name="T18" fmla="*/ 137 w 275"/>
                  <a:gd name="T19" fmla="*/ 478 h 434"/>
                  <a:gd name="T20" fmla="*/ 165 w 275"/>
                  <a:gd name="T21" fmla="*/ 448 h 434"/>
                  <a:gd name="T22" fmla="*/ 221 w 275"/>
                  <a:gd name="T23" fmla="*/ 406 h 4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5" h="434">
                    <a:moveTo>
                      <a:pt x="9" y="0"/>
                    </a:moveTo>
                    <a:cubicBezTo>
                      <a:pt x="8" y="15"/>
                      <a:pt x="1" y="60"/>
                      <a:pt x="3" y="88"/>
                    </a:cubicBezTo>
                    <a:cubicBezTo>
                      <a:pt x="5" y="116"/>
                      <a:pt x="16" y="144"/>
                      <a:pt x="21" y="166"/>
                    </a:cubicBezTo>
                    <a:cubicBezTo>
                      <a:pt x="26" y="188"/>
                      <a:pt x="36" y="200"/>
                      <a:pt x="33" y="218"/>
                    </a:cubicBezTo>
                    <a:cubicBezTo>
                      <a:pt x="30" y="236"/>
                      <a:pt x="0" y="262"/>
                      <a:pt x="1" y="276"/>
                    </a:cubicBezTo>
                    <a:cubicBezTo>
                      <a:pt x="2" y="290"/>
                      <a:pt x="28" y="291"/>
                      <a:pt x="37" y="304"/>
                    </a:cubicBezTo>
                    <a:cubicBezTo>
                      <a:pt x="46" y="317"/>
                      <a:pt x="45" y="342"/>
                      <a:pt x="53" y="356"/>
                    </a:cubicBezTo>
                    <a:cubicBezTo>
                      <a:pt x="61" y="370"/>
                      <a:pt x="75" y="378"/>
                      <a:pt x="83" y="390"/>
                    </a:cubicBezTo>
                    <a:cubicBezTo>
                      <a:pt x="91" y="402"/>
                      <a:pt x="85" y="422"/>
                      <a:pt x="99" y="428"/>
                    </a:cubicBezTo>
                    <a:cubicBezTo>
                      <a:pt x="113" y="434"/>
                      <a:pt x="145" y="430"/>
                      <a:pt x="165" y="424"/>
                    </a:cubicBezTo>
                    <a:cubicBezTo>
                      <a:pt x="185" y="418"/>
                      <a:pt x="201" y="406"/>
                      <a:pt x="219" y="394"/>
                    </a:cubicBezTo>
                    <a:cubicBezTo>
                      <a:pt x="237" y="382"/>
                      <a:pt x="263" y="361"/>
                      <a:pt x="275" y="352"/>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 name="Freeform 15"/>
              <p:cNvSpPr>
                <a:spLocks/>
              </p:cNvSpPr>
              <p:nvPr/>
            </p:nvSpPr>
            <p:spPr bwMode="auto">
              <a:xfrm>
                <a:off x="2437" y="1976"/>
                <a:ext cx="32" cy="119"/>
              </a:xfrm>
              <a:custGeom>
                <a:avLst/>
                <a:gdLst>
                  <a:gd name="T0" fmla="*/ 0 w 31"/>
                  <a:gd name="T1" fmla="*/ 0 h 118"/>
                  <a:gd name="T2" fmla="*/ 156 w 31"/>
                  <a:gd name="T3" fmla="*/ 118 h 118"/>
                  <a:gd name="T4" fmla="*/ 6 w 31"/>
                  <a:gd name="T5" fmla="*/ 172 h 118"/>
                  <a:gd name="T6" fmla="*/ 0 60000 65536"/>
                  <a:gd name="T7" fmla="*/ 0 60000 65536"/>
                  <a:gd name="T8" fmla="*/ 0 60000 65536"/>
                </a:gdLst>
                <a:ahLst/>
                <a:cxnLst>
                  <a:cxn ang="T6">
                    <a:pos x="T0" y="T1"/>
                  </a:cxn>
                  <a:cxn ang="T7">
                    <a:pos x="T2" y="T3"/>
                  </a:cxn>
                  <a:cxn ang="T8">
                    <a:pos x="T4" y="T5"/>
                  </a:cxn>
                </a:cxnLst>
                <a:rect l="0" t="0" r="r" b="b"/>
                <a:pathLst>
                  <a:path w="31" h="118">
                    <a:moveTo>
                      <a:pt x="0" y="0"/>
                    </a:moveTo>
                    <a:cubicBezTo>
                      <a:pt x="5" y="11"/>
                      <a:pt x="29" y="44"/>
                      <a:pt x="30" y="64"/>
                    </a:cubicBezTo>
                    <a:cubicBezTo>
                      <a:pt x="31" y="84"/>
                      <a:pt x="11" y="107"/>
                      <a:pt x="6" y="118"/>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 name="Freeform 16"/>
              <p:cNvSpPr>
                <a:spLocks/>
              </p:cNvSpPr>
              <p:nvPr/>
            </p:nvSpPr>
            <p:spPr bwMode="auto">
              <a:xfrm>
                <a:off x="1849" y="2184"/>
                <a:ext cx="404" cy="431"/>
              </a:xfrm>
              <a:custGeom>
                <a:avLst/>
                <a:gdLst>
                  <a:gd name="T0" fmla="*/ 65 w 401"/>
                  <a:gd name="T1" fmla="*/ 95 h 431"/>
                  <a:gd name="T2" fmla="*/ 21 w 401"/>
                  <a:gd name="T3" fmla="*/ 101 h 431"/>
                  <a:gd name="T4" fmla="*/ 1 w 401"/>
                  <a:gd name="T5" fmla="*/ 77 h 431"/>
                  <a:gd name="T6" fmla="*/ 27 w 401"/>
                  <a:gd name="T7" fmla="*/ 35 h 431"/>
                  <a:gd name="T8" fmla="*/ 161 w 401"/>
                  <a:gd name="T9" fmla="*/ 9 h 431"/>
                  <a:gd name="T10" fmla="*/ 305 w 401"/>
                  <a:gd name="T11" fmla="*/ 11 h 431"/>
                  <a:gd name="T12" fmla="*/ 458 w 401"/>
                  <a:gd name="T13" fmla="*/ 73 h 431"/>
                  <a:gd name="T14" fmla="*/ 554 w 401"/>
                  <a:gd name="T15" fmla="*/ 161 h 431"/>
                  <a:gd name="T16" fmla="*/ 584 w 401"/>
                  <a:gd name="T17" fmla="*/ 241 h 431"/>
                  <a:gd name="T18" fmla="*/ 594 w 401"/>
                  <a:gd name="T19" fmla="*/ 333 h 431"/>
                  <a:gd name="T20" fmla="*/ 581 w 401"/>
                  <a:gd name="T21" fmla="*/ 431 h 4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1" h="431">
                    <a:moveTo>
                      <a:pt x="65" y="95"/>
                    </a:moveTo>
                    <a:cubicBezTo>
                      <a:pt x="58" y="96"/>
                      <a:pt x="32" y="104"/>
                      <a:pt x="21" y="101"/>
                    </a:cubicBezTo>
                    <a:cubicBezTo>
                      <a:pt x="10" y="98"/>
                      <a:pt x="0" y="88"/>
                      <a:pt x="1" y="77"/>
                    </a:cubicBezTo>
                    <a:cubicBezTo>
                      <a:pt x="2" y="66"/>
                      <a:pt x="9" y="46"/>
                      <a:pt x="27" y="35"/>
                    </a:cubicBezTo>
                    <a:cubicBezTo>
                      <a:pt x="45" y="24"/>
                      <a:pt x="78" y="13"/>
                      <a:pt x="107" y="9"/>
                    </a:cubicBezTo>
                    <a:cubicBezTo>
                      <a:pt x="136" y="5"/>
                      <a:pt x="165" y="0"/>
                      <a:pt x="199" y="11"/>
                    </a:cubicBezTo>
                    <a:cubicBezTo>
                      <a:pt x="233" y="22"/>
                      <a:pt x="280" y="48"/>
                      <a:pt x="309" y="73"/>
                    </a:cubicBezTo>
                    <a:cubicBezTo>
                      <a:pt x="338" y="98"/>
                      <a:pt x="357" y="133"/>
                      <a:pt x="371" y="161"/>
                    </a:cubicBezTo>
                    <a:cubicBezTo>
                      <a:pt x="385" y="189"/>
                      <a:pt x="388" y="212"/>
                      <a:pt x="393" y="241"/>
                    </a:cubicBezTo>
                    <a:cubicBezTo>
                      <a:pt x="398" y="270"/>
                      <a:pt x="401" y="301"/>
                      <a:pt x="401" y="333"/>
                    </a:cubicBezTo>
                    <a:cubicBezTo>
                      <a:pt x="401" y="365"/>
                      <a:pt x="393" y="411"/>
                      <a:pt x="391" y="431"/>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 name="Freeform 17"/>
              <p:cNvSpPr>
                <a:spLocks/>
              </p:cNvSpPr>
              <p:nvPr/>
            </p:nvSpPr>
            <p:spPr bwMode="auto">
              <a:xfrm>
                <a:off x="1874" y="2325"/>
                <a:ext cx="281" cy="438"/>
              </a:xfrm>
              <a:custGeom>
                <a:avLst/>
                <a:gdLst>
                  <a:gd name="T0" fmla="*/ 42 w 278"/>
                  <a:gd name="T1" fmla="*/ 0 h 436"/>
                  <a:gd name="T2" fmla="*/ 12 w 278"/>
                  <a:gd name="T3" fmla="*/ 52 h 436"/>
                  <a:gd name="T4" fmla="*/ 10 w 278"/>
                  <a:gd name="T5" fmla="*/ 176 h 436"/>
                  <a:gd name="T6" fmla="*/ 28 w 278"/>
                  <a:gd name="T7" fmla="*/ 244 h 436"/>
                  <a:gd name="T8" fmla="*/ 6 w 278"/>
                  <a:gd name="T9" fmla="*/ 296 h 436"/>
                  <a:gd name="T10" fmla="*/ 8 w 278"/>
                  <a:gd name="T11" fmla="*/ 413 h 436"/>
                  <a:gd name="T12" fmla="*/ 106 w 278"/>
                  <a:gd name="T13" fmla="*/ 502 h 436"/>
                  <a:gd name="T14" fmla="*/ 193 w 278"/>
                  <a:gd name="T15" fmla="*/ 538 h 436"/>
                  <a:gd name="T16" fmla="*/ 345 w 278"/>
                  <a:gd name="T17" fmla="*/ 538 h 436"/>
                  <a:gd name="T18" fmla="*/ 457 w 278"/>
                  <a:gd name="T19" fmla="*/ 502 h 436"/>
                  <a:gd name="T20" fmla="*/ 493 w 278"/>
                  <a:gd name="T21" fmla="*/ 458 h 4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8" h="436">
                    <a:moveTo>
                      <a:pt x="42" y="0"/>
                    </a:moveTo>
                    <a:cubicBezTo>
                      <a:pt x="37" y="9"/>
                      <a:pt x="17" y="32"/>
                      <a:pt x="12" y="52"/>
                    </a:cubicBezTo>
                    <a:cubicBezTo>
                      <a:pt x="7" y="72"/>
                      <a:pt x="7" y="99"/>
                      <a:pt x="10" y="122"/>
                    </a:cubicBezTo>
                    <a:cubicBezTo>
                      <a:pt x="13" y="145"/>
                      <a:pt x="29" y="170"/>
                      <a:pt x="28" y="190"/>
                    </a:cubicBezTo>
                    <a:cubicBezTo>
                      <a:pt x="27" y="210"/>
                      <a:pt x="9" y="221"/>
                      <a:pt x="6" y="242"/>
                    </a:cubicBezTo>
                    <a:cubicBezTo>
                      <a:pt x="3" y="263"/>
                      <a:pt x="0" y="291"/>
                      <a:pt x="8" y="316"/>
                    </a:cubicBezTo>
                    <a:cubicBezTo>
                      <a:pt x="16" y="341"/>
                      <a:pt x="35" y="375"/>
                      <a:pt x="52" y="394"/>
                    </a:cubicBezTo>
                    <a:cubicBezTo>
                      <a:pt x="69" y="413"/>
                      <a:pt x="88" y="424"/>
                      <a:pt x="112" y="430"/>
                    </a:cubicBezTo>
                    <a:cubicBezTo>
                      <a:pt x="136" y="436"/>
                      <a:pt x="172" y="436"/>
                      <a:pt x="196" y="430"/>
                    </a:cubicBezTo>
                    <a:cubicBezTo>
                      <a:pt x="220" y="424"/>
                      <a:pt x="242" y="407"/>
                      <a:pt x="256" y="394"/>
                    </a:cubicBezTo>
                    <a:cubicBezTo>
                      <a:pt x="270" y="381"/>
                      <a:pt x="274" y="359"/>
                      <a:pt x="278" y="350"/>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 name="Freeform 18"/>
              <p:cNvSpPr>
                <a:spLocks/>
              </p:cNvSpPr>
              <p:nvPr/>
            </p:nvSpPr>
            <p:spPr bwMode="auto">
              <a:xfrm>
                <a:off x="1824" y="2648"/>
                <a:ext cx="436" cy="423"/>
              </a:xfrm>
              <a:custGeom>
                <a:avLst/>
                <a:gdLst>
                  <a:gd name="T0" fmla="*/ 364 w 436"/>
                  <a:gd name="T1" fmla="*/ 0 h 422"/>
                  <a:gd name="T2" fmla="*/ 420 w 436"/>
                  <a:gd name="T3" fmla="*/ 42 h 422"/>
                  <a:gd name="T4" fmla="*/ 434 w 436"/>
                  <a:gd name="T5" fmla="*/ 124 h 422"/>
                  <a:gd name="T6" fmla="*/ 406 w 436"/>
                  <a:gd name="T7" fmla="*/ 196 h 422"/>
                  <a:gd name="T8" fmla="*/ 348 w 436"/>
                  <a:gd name="T9" fmla="*/ 326 h 422"/>
                  <a:gd name="T10" fmla="*/ 288 w 436"/>
                  <a:gd name="T11" fmla="*/ 378 h 422"/>
                  <a:gd name="T12" fmla="*/ 166 w 436"/>
                  <a:gd name="T13" fmla="*/ 442 h 422"/>
                  <a:gd name="T14" fmla="*/ 0 w 436"/>
                  <a:gd name="T15" fmla="*/ 476 h 4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6" h="422">
                    <a:moveTo>
                      <a:pt x="364" y="0"/>
                    </a:moveTo>
                    <a:cubicBezTo>
                      <a:pt x="373" y="7"/>
                      <a:pt x="408" y="21"/>
                      <a:pt x="420" y="42"/>
                    </a:cubicBezTo>
                    <a:cubicBezTo>
                      <a:pt x="432" y="63"/>
                      <a:pt x="436" y="98"/>
                      <a:pt x="434" y="124"/>
                    </a:cubicBezTo>
                    <a:cubicBezTo>
                      <a:pt x="432" y="150"/>
                      <a:pt x="420" y="171"/>
                      <a:pt x="406" y="196"/>
                    </a:cubicBezTo>
                    <a:cubicBezTo>
                      <a:pt x="392" y="221"/>
                      <a:pt x="368" y="251"/>
                      <a:pt x="348" y="272"/>
                    </a:cubicBezTo>
                    <a:cubicBezTo>
                      <a:pt x="328" y="293"/>
                      <a:pt x="318" y="305"/>
                      <a:pt x="288" y="324"/>
                    </a:cubicBezTo>
                    <a:cubicBezTo>
                      <a:pt x="258" y="343"/>
                      <a:pt x="214" y="372"/>
                      <a:pt x="166" y="388"/>
                    </a:cubicBezTo>
                    <a:cubicBezTo>
                      <a:pt x="118" y="404"/>
                      <a:pt x="35" y="415"/>
                      <a:pt x="0" y="422"/>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9" name="Freeform 19"/>
              <p:cNvSpPr>
                <a:spLocks/>
              </p:cNvSpPr>
              <p:nvPr/>
            </p:nvSpPr>
            <p:spPr bwMode="auto">
              <a:xfrm>
                <a:off x="2303" y="2017"/>
                <a:ext cx="429" cy="1196"/>
              </a:xfrm>
              <a:custGeom>
                <a:avLst/>
                <a:gdLst>
                  <a:gd name="T0" fmla="*/ 0 w 428"/>
                  <a:gd name="T1" fmla="*/ 0 h 1197"/>
                  <a:gd name="T2" fmla="*/ 63 w 428"/>
                  <a:gd name="T3" fmla="*/ 123 h 1197"/>
                  <a:gd name="T4" fmla="*/ 165 w 428"/>
                  <a:gd name="T5" fmla="*/ 213 h 1197"/>
                  <a:gd name="T6" fmla="*/ 333 w 428"/>
                  <a:gd name="T7" fmla="*/ 348 h 1197"/>
                  <a:gd name="T8" fmla="*/ 429 w 428"/>
                  <a:gd name="T9" fmla="*/ 528 h 1197"/>
                  <a:gd name="T10" fmla="*/ 477 w 428"/>
                  <a:gd name="T11" fmla="*/ 669 h 1197"/>
                  <a:gd name="T12" fmla="*/ 459 w 428"/>
                  <a:gd name="T13" fmla="*/ 828 h 1197"/>
                  <a:gd name="T14" fmla="*/ 393 w 428"/>
                  <a:gd name="T15" fmla="*/ 972 h 1197"/>
                  <a:gd name="T16" fmla="*/ 303 w 428"/>
                  <a:gd name="T17" fmla="*/ 1056 h 1197"/>
                  <a:gd name="T18" fmla="*/ 132 w 428"/>
                  <a:gd name="T19" fmla="*/ 1143 h 1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8" h="1197">
                    <a:moveTo>
                      <a:pt x="0" y="0"/>
                    </a:moveTo>
                    <a:cubicBezTo>
                      <a:pt x="10" y="20"/>
                      <a:pt x="36" y="88"/>
                      <a:pt x="63" y="123"/>
                    </a:cubicBezTo>
                    <a:cubicBezTo>
                      <a:pt x="90" y="158"/>
                      <a:pt x="129" y="176"/>
                      <a:pt x="165" y="213"/>
                    </a:cubicBezTo>
                    <a:cubicBezTo>
                      <a:pt x="201" y="250"/>
                      <a:pt x="244" y="296"/>
                      <a:pt x="279" y="348"/>
                    </a:cubicBezTo>
                    <a:cubicBezTo>
                      <a:pt x="314" y="400"/>
                      <a:pt x="351" y="466"/>
                      <a:pt x="375" y="528"/>
                    </a:cubicBezTo>
                    <a:cubicBezTo>
                      <a:pt x="399" y="590"/>
                      <a:pt x="418" y="664"/>
                      <a:pt x="423" y="723"/>
                    </a:cubicBezTo>
                    <a:cubicBezTo>
                      <a:pt x="428" y="782"/>
                      <a:pt x="419" y="832"/>
                      <a:pt x="405" y="882"/>
                    </a:cubicBezTo>
                    <a:cubicBezTo>
                      <a:pt x="391" y="932"/>
                      <a:pt x="365" y="988"/>
                      <a:pt x="339" y="1026"/>
                    </a:cubicBezTo>
                    <a:cubicBezTo>
                      <a:pt x="313" y="1064"/>
                      <a:pt x="284" y="1082"/>
                      <a:pt x="249" y="1110"/>
                    </a:cubicBezTo>
                    <a:cubicBezTo>
                      <a:pt x="214" y="1138"/>
                      <a:pt x="156" y="1179"/>
                      <a:pt x="132" y="1197"/>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sp>
        <p:nvSpPr>
          <p:cNvPr id="192532" name="Rectangle 20"/>
          <p:cNvSpPr>
            <a:spLocks noGrp="1" noChangeArrowheads="1"/>
          </p:cNvSpPr>
          <p:nvPr>
            <p:ph type="ctrTitle"/>
          </p:nvPr>
        </p:nvSpPr>
        <p:spPr>
          <a:xfrm>
            <a:off x="1647825" y="1804988"/>
            <a:ext cx="6375400" cy="1143000"/>
          </a:xfrm>
        </p:spPr>
        <p:txBody>
          <a:bodyPr/>
          <a:lstStyle>
            <a:lvl1pPr algn="r">
              <a:defRPr/>
            </a:lvl1pPr>
          </a:lstStyle>
          <a:p>
            <a:r>
              <a:rPr lang="en-US" smtClean="0"/>
              <a:t>Click to edit Master title style</a:t>
            </a:r>
            <a:endParaRPr lang="en-US"/>
          </a:p>
        </p:txBody>
      </p:sp>
      <p:sp>
        <p:nvSpPr>
          <p:cNvPr id="192533" name="Rectangle 21"/>
          <p:cNvSpPr>
            <a:spLocks noGrp="1" noChangeArrowheads="1"/>
          </p:cNvSpPr>
          <p:nvPr>
            <p:ph type="subTitle" idx="1"/>
          </p:nvPr>
        </p:nvSpPr>
        <p:spPr>
          <a:xfrm>
            <a:off x="1617663" y="2922588"/>
            <a:ext cx="6400800" cy="1062037"/>
          </a:xfrm>
        </p:spPr>
        <p:txBody>
          <a:bodyPr/>
          <a:lstStyle>
            <a:lvl1pPr marL="0" indent="0" algn="r">
              <a:buFontTx/>
              <a:buNone/>
              <a:defRPr sz="2200"/>
            </a:lvl1pPr>
          </a:lstStyle>
          <a:p>
            <a:r>
              <a:rPr lang="en-US" smtClean="0"/>
              <a:t>Click to edit Master subtitle style</a:t>
            </a:r>
            <a:endParaRPr lang="en-US"/>
          </a:p>
        </p:txBody>
      </p:sp>
      <p:sp>
        <p:nvSpPr>
          <p:cNvPr id="22" name="Rectangle 22"/>
          <p:cNvSpPr>
            <a:spLocks noGrp="1" noChangeArrowheads="1"/>
          </p:cNvSpPr>
          <p:nvPr>
            <p:ph type="dt" sz="half" idx="10"/>
          </p:nvPr>
        </p:nvSpPr>
        <p:spPr/>
        <p:txBody>
          <a:bodyPr/>
          <a:lstStyle>
            <a:lvl1pPr>
              <a:defRPr/>
            </a:lvl1pPr>
          </a:lstStyle>
          <a:p>
            <a:pPr>
              <a:defRPr/>
            </a:pPr>
            <a:endParaRPr lang="en-US"/>
          </a:p>
        </p:txBody>
      </p:sp>
      <p:sp>
        <p:nvSpPr>
          <p:cNvPr id="23" name="Rectangle 23"/>
          <p:cNvSpPr>
            <a:spLocks noGrp="1" noChangeArrowheads="1"/>
          </p:cNvSpPr>
          <p:nvPr>
            <p:ph type="ftr" sz="quarter" idx="11"/>
          </p:nvPr>
        </p:nvSpPr>
        <p:spPr/>
        <p:txBody>
          <a:bodyPr/>
          <a:lstStyle>
            <a:lvl1pPr>
              <a:defRPr/>
            </a:lvl1pPr>
          </a:lstStyle>
          <a:p>
            <a:pPr>
              <a:defRPr/>
            </a:pPr>
            <a:endParaRPr lang="en-US"/>
          </a:p>
        </p:txBody>
      </p:sp>
      <p:sp>
        <p:nvSpPr>
          <p:cNvPr id="24" name="Rectangle 24"/>
          <p:cNvSpPr>
            <a:spLocks noGrp="1" noChangeArrowheads="1"/>
          </p:cNvSpPr>
          <p:nvPr>
            <p:ph type="sldNum" sz="quarter" idx="12"/>
          </p:nvPr>
        </p:nvSpPr>
        <p:spPr/>
        <p:txBody>
          <a:bodyPr/>
          <a:lstStyle>
            <a:lvl1pPr>
              <a:defRPr/>
            </a:lvl1pPr>
          </a:lstStyle>
          <a:p>
            <a:fld id="{CC79B07B-5C26-F54B-A9C4-59A4EE78B591}" type="slidenum">
              <a:rPr lang="en-US"/>
              <a:pPr/>
              <a:t>‹#›</a:t>
            </a:fld>
            <a:endParaRPr lang="en-US"/>
          </a:p>
        </p:txBody>
      </p:sp>
    </p:spTree>
    <p:extLst>
      <p:ext uri="{BB962C8B-B14F-4D97-AF65-F5344CB8AC3E}">
        <p14:creationId xmlns:p14="http://schemas.microsoft.com/office/powerpoint/2010/main" val="2929157602"/>
      </p:ext>
    </p:extLst>
  </p:cSld>
  <p:clrMapOvr>
    <a:masterClrMapping/>
  </p:clrMapOvr>
  <p:transition>
    <p:zoom/>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2"/>
          <p:cNvSpPr>
            <a:spLocks noGrp="1" noChangeArrowheads="1"/>
          </p:cNvSpPr>
          <p:nvPr>
            <p:ph type="dt" sz="half" idx="10"/>
          </p:nvPr>
        </p:nvSpPr>
        <p:spPr>
          <a:ln/>
        </p:spPr>
        <p:txBody>
          <a:bodyPr/>
          <a:lstStyle>
            <a:lvl1pPr>
              <a:defRPr/>
            </a:lvl1pPr>
          </a:lstStyle>
          <a:p>
            <a:pPr>
              <a:defRPr/>
            </a:pPr>
            <a:endParaRPr lang="en-US"/>
          </a:p>
        </p:txBody>
      </p:sp>
      <p:sp>
        <p:nvSpPr>
          <p:cNvPr id="8" name="Rectangle 23"/>
          <p:cNvSpPr>
            <a:spLocks noGrp="1" noChangeArrowheads="1"/>
          </p:cNvSpPr>
          <p:nvPr>
            <p:ph type="ftr" sz="quarter" idx="11"/>
          </p:nvPr>
        </p:nvSpPr>
        <p:spPr>
          <a:ln/>
        </p:spPr>
        <p:txBody>
          <a:bodyPr/>
          <a:lstStyle>
            <a:lvl1pPr>
              <a:defRPr/>
            </a:lvl1pPr>
          </a:lstStyle>
          <a:p>
            <a:pPr>
              <a:defRPr/>
            </a:pPr>
            <a:endParaRPr lang="en-US"/>
          </a:p>
        </p:txBody>
      </p:sp>
      <p:sp>
        <p:nvSpPr>
          <p:cNvPr id="9" name="Rectangle 24"/>
          <p:cNvSpPr>
            <a:spLocks noGrp="1" noChangeArrowheads="1"/>
          </p:cNvSpPr>
          <p:nvPr>
            <p:ph type="sldNum" sz="quarter" idx="12"/>
          </p:nvPr>
        </p:nvSpPr>
        <p:spPr>
          <a:ln/>
        </p:spPr>
        <p:txBody>
          <a:bodyPr/>
          <a:lstStyle>
            <a:lvl1pPr>
              <a:defRPr/>
            </a:lvl1pPr>
          </a:lstStyle>
          <a:p>
            <a:fld id="{C76F580B-53CB-264C-94B5-09E69BAD54B7}" type="slidenum">
              <a:rPr lang="en-US"/>
              <a:pPr/>
              <a:t>‹#›</a:t>
            </a:fld>
            <a:endParaRPr lang="en-US"/>
          </a:p>
        </p:txBody>
      </p:sp>
    </p:spTree>
    <p:extLst>
      <p:ext uri="{BB962C8B-B14F-4D97-AF65-F5344CB8AC3E}">
        <p14:creationId xmlns:p14="http://schemas.microsoft.com/office/powerpoint/2010/main" val="362027726"/>
      </p:ext>
    </p:extLst>
  </p:cSld>
  <p:clrMapOvr>
    <a:masterClrMapping/>
  </p:clrMapOvr>
  <p:transition>
    <p:zo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2"/>
          <p:cNvSpPr>
            <a:spLocks noGrp="1" noChangeArrowheads="1"/>
          </p:cNvSpPr>
          <p:nvPr>
            <p:ph type="dt" sz="half" idx="10"/>
          </p:nvPr>
        </p:nvSpPr>
        <p:spPr>
          <a:ln/>
        </p:spPr>
        <p:txBody>
          <a:bodyPr/>
          <a:lstStyle>
            <a:lvl1pPr>
              <a:defRPr/>
            </a:lvl1pPr>
          </a:lstStyle>
          <a:p>
            <a:pPr>
              <a:defRPr/>
            </a:pPr>
            <a:endParaRPr lang="en-US"/>
          </a:p>
        </p:txBody>
      </p:sp>
      <p:sp>
        <p:nvSpPr>
          <p:cNvPr id="4" name="Rectangle 23"/>
          <p:cNvSpPr>
            <a:spLocks noGrp="1" noChangeArrowheads="1"/>
          </p:cNvSpPr>
          <p:nvPr>
            <p:ph type="ftr" sz="quarter" idx="11"/>
          </p:nvPr>
        </p:nvSpPr>
        <p:spPr>
          <a:ln/>
        </p:spPr>
        <p:txBody>
          <a:bodyPr/>
          <a:lstStyle>
            <a:lvl1pPr>
              <a:defRPr/>
            </a:lvl1pPr>
          </a:lstStyle>
          <a:p>
            <a:pPr>
              <a:defRPr/>
            </a:pPr>
            <a:endParaRPr lang="en-US"/>
          </a:p>
        </p:txBody>
      </p:sp>
      <p:sp>
        <p:nvSpPr>
          <p:cNvPr id="5" name="Rectangle 24"/>
          <p:cNvSpPr>
            <a:spLocks noGrp="1" noChangeArrowheads="1"/>
          </p:cNvSpPr>
          <p:nvPr>
            <p:ph type="sldNum" sz="quarter" idx="12"/>
          </p:nvPr>
        </p:nvSpPr>
        <p:spPr>
          <a:ln/>
        </p:spPr>
        <p:txBody>
          <a:bodyPr/>
          <a:lstStyle>
            <a:lvl1pPr>
              <a:defRPr/>
            </a:lvl1pPr>
          </a:lstStyle>
          <a:p>
            <a:fld id="{5FDA9685-F71E-EB40-8CD5-341B5CC1B75E}" type="slidenum">
              <a:rPr lang="en-US"/>
              <a:pPr/>
              <a:t>‹#›</a:t>
            </a:fld>
            <a:endParaRPr lang="en-US"/>
          </a:p>
        </p:txBody>
      </p:sp>
    </p:spTree>
    <p:extLst>
      <p:ext uri="{BB962C8B-B14F-4D97-AF65-F5344CB8AC3E}">
        <p14:creationId xmlns:p14="http://schemas.microsoft.com/office/powerpoint/2010/main" val="654882838"/>
      </p:ext>
    </p:extLst>
  </p:cSld>
  <p:clrMapOvr>
    <a:masterClrMapping/>
  </p:clrMapOvr>
  <p:transition>
    <p:zo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dt" sz="half" idx="10"/>
          </p:nvPr>
        </p:nvSpPr>
        <p:spPr>
          <a:ln/>
        </p:spPr>
        <p:txBody>
          <a:bodyPr/>
          <a:lstStyle>
            <a:lvl1pPr>
              <a:defRPr/>
            </a:lvl1pPr>
          </a:lstStyle>
          <a:p>
            <a:pPr>
              <a:defRPr/>
            </a:pPr>
            <a:endParaRPr lang="en-US"/>
          </a:p>
        </p:txBody>
      </p:sp>
      <p:sp>
        <p:nvSpPr>
          <p:cNvPr id="3" name="Rectangle 23"/>
          <p:cNvSpPr>
            <a:spLocks noGrp="1" noChangeArrowheads="1"/>
          </p:cNvSpPr>
          <p:nvPr>
            <p:ph type="ftr" sz="quarter" idx="11"/>
          </p:nvPr>
        </p:nvSpPr>
        <p:spPr>
          <a:ln/>
        </p:spPr>
        <p:txBody>
          <a:bodyPr/>
          <a:lstStyle>
            <a:lvl1pPr>
              <a:defRPr/>
            </a:lvl1pPr>
          </a:lstStyle>
          <a:p>
            <a:pPr>
              <a:defRPr/>
            </a:pPr>
            <a:endParaRPr lang="en-US"/>
          </a:p>
        </p:txBody>
      </p:sp>
      <p:sp>
        <p:nvSpPr>
          <p:cNvPr id="4" name="Rectangle 24"/>
          <p:cNvSpPr>
            <a:spLocks noGrp="1" noChangeArrowheads="1"/>
          </p:cNvSpPr>
          <p:nvPr>
            <p:ph type="sldNum" sz="quarter" idx="12"/>
          </p:nvPr>
        </p:nvSpPr>
        <p:spPr>
          <a:ln/>
        </p:spPr>
        <p:txBody>
          <a:bodyPr/>
          <a:lstStyle>
            <a:lvl1pPr>
              <a:defRPr/>
            </a:lvl1pPr>
          </a:lstStyle>
          <a:p>
            <a:fld id="{2D264532-8812-B14D-BBEF-047E1C3AE0B4}" type="slidenum">
              <a:rPr lang="en-US"/>
              <a:pPr/>
              <a:t>‹#›</a:t>
            </a:fld>
            <a:endParaRPr lang="en-US"/>
          </a:p>
        </p:txBody>
      </p:sp>
    </p:spTree>
    <p:extLst>
      <p:ext uri="{BB962C8B-B14F-4D97-AF65-F5344CB8AC3E}">
        <p14:creationId xmlns:p14="http://schemas.microsoft.com/office/powerpoint/2010/main" val="3717173469"/>
      </p:ext>
    </p:extLst>
  </p:cSld>
  <p:clrMapOvr>
    <a:masterClrMapping/>
  </p:clrMapOvr>
  <p:transition>
    <p:zo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dt" sz="half" idx="10"/>
          </p:nvPr>
        </p:nvSpPr>
        <p:spPr>
          <a:ln/>
        </p:spPr>
        <p:txBody>
          <a:bodyPr/>
          <a:lstStyle>
            <a:lvl1pPr>
              <a:defRPr/>
            </a:lvl1pPr>
          </a:lstStyle>
          <a:p>
            <a:pPr>
              <a:defRPr/>
            </a:pPr>
            <a:endParaRPr lang="en-US"/>
          </a:p>
        </p:txBody>
      </p:sp>
      <p:sp>
        <p:nvSpPr>
          <p:cNvPr id="6" name="Rectangle 23"/>
          <p:cNvSpPr>
            <a:spLocks noGrp="1" noChangeArrowheads="1"/>
          </p:cNvSpPr>
          <p:nvPr>
            <p:ph type="ftr" sz="quarter" idx="11"/>
          </p:nvPr>
        </p:nvSpPr>
        <p:spPr>
          <a:ln/>
        </p:spPr>
        <p:txBody>
          <a:bodyPr/>
          <a:lstStyle>
            <a:lvl1pPr>
              <a:defRPr/>
            </a:lvl1pPr>
          </a:lstStyle>
          <a:p>
            <a:pPr>
              <a:defRPr/>
            </a:pPr>
            <a:endParaRPr lang="en-US"/>
          </a:p>
        </p:txBody>
      </p:sp>
      <p:sp>
        <p:nvSpPr>
          <p:cNvPr id="7" name="Rectangle 24"/>
          <p:cNvSpPr>
            <a:spLocks noGrp="1" noChangeArrowheads="1"/>
          </p:cNvSpPr>
          <p:nvPr>
            <p:ph type="sldNum" sz="quarter" idx="12"/>
          </p:nvPr>
        </p:nvSpPr>
        <p:spPr>
          <a:ln/>
        </p:spPr>
        <p:txBody>
          <a:bodyPr/>
          <a:lstStyle>
            <a:lvl1pPr>
              <a:defRPr/>
            </a:lvl1pPr>
          </a:lstStyle>
          <a:p>
            <a:fld id="{8A141794-E1CD-B447-BEDB-1B39F537F987}" type="slidenum">
              <a:rPr lang="en-US"/>
              <a:pPr/>
              <a:t>‹#›</a:t>
            </a:fld>
            <a:endParaRPr lang="en-US"/>
          </a:p>
        </p:txBody>
      </p:sp>
    </p:spTree>
    <p:extLst>
      <p:ext uri="{BB962C8B-B14F-4D97-AF65-F5344CB8AC3E}">
        <p14:creationId xmlns:p14="http://schemas.microsoft.com/office/powerpoint/2010/main" val="2924575696"/>
      </p:ext>
    </p:extLst>
  </p:cSld>
  <p:clrMapOvr>
    <a:masterClrMapping/>
  </p:clrMapOvr>
  <p:transition>
    <p:zo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dt" sz="half" idx="10"/>
          </p:nvPr>
        </p:nvSpPr>
        <p:spPr>
          <a:ln/>
        </p:spPr>
        <p:txBody>
          <a:bodyPr/>
          <a:lstStyle>
            <a:lvl1pPr>
              <a:defRPr/>
            </a:lvl1pPr>
          </a:lstStyle>
          <a:p>
            <a:pPr>
              <a:defRPr/>
            </a:pPr>
            <a:endParaRPr lang="en-US"/>
          </a:p>
        </p:txBody>
      </p:sp>
      <p:sp>
        <p:nvSpPr>
          <p:cNvPr id="6" name="Rectangle 23"/>
          <p:cNvSpPr>
            <a:spLocks noGrp="1" noChangeArrowheads="1"/>
          </p:cNvSpPr>
          <p:nvPr>
            <p:ph type="ftr" sz="quarter" idx="11"/>
          </p:nvPr>
        </p:nvSpPr>
        <p:spPr>
          <a:ln/>
        </p:spPr>
        <p:txBody>
          <a:bodyPr/>
          <a:lstStyle>
            <a:lvl1pPr>
              <a:defRPr/>
            </a:lvl1pPr>
          </a:lstStyle>
          <a:p>
            <a:pPr>
              <a:defRPr/>
            </a:pPr>
            <a:endParaRPr lang="en-US"/>
          </a:p>
        </p:txBody>
      </p:sp>
      <p:sp>
        <p:nvSpPr>
          <p:cNvPr id="7" name="Rectangle 24"/>
          <p:cNvSpPr>
            <a:spLocks noGrp="1" noChangeArrowheads="1"/>
          </p:cNvSpPr>
          <p:nvPr>
            <p:ph type="sldNum" sz="quarter" idx="12"/>
          </p:nvPr>
        </p:nvSpPr>
        <p:spPr>
          <a:ln/>
        </p:spPr>
        <p:txBody>
          <a:bodyPr/>
          <a:lstStyle>
            <a:lvl1pPr>
              <a:defRPr/>
            </a:lvl1pPr>
          </a:lstStyle>
          <a:p>
            <a:fld id="{F01E322F-65D6-4A47-B60B-936E05A3B20B}" type="slidenum">
              <a:rPr lang="en-US"/>
              <a:pPr/>
              <a:t>‹#›</a:t>
            </a:fld>
            <a:endParaRPr lang="en-US"/>
          </a:p>
        </p:txBody>
      </p:sp>
    </p:spTree>
    <p:extLst>
      <p:ext uri="{BB962C8B-B14F-4D97-AF65-F5344CB8AC3E}">
        <p14:creationId xmlns:p14="http://schemas.microsoft.com/office/powerpoint/2010/main" val="52239158"/>
      </p:ext>
    </p:extLst>
  </p:cSld>
  <p:clrMapOvr>
    <a:masterClrMapping/>
  </p:clrMapOvr>
  <p:transition>
    <p:zo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dt" sz="half" idx="10"/>
          </p:nvPr>
        </p:nvSpPr>
        <p:spPr>
          <a:ln/>
        </p:spPr>
        <p:txBody>
          <a:bodyPr/>
          <a:lstStyle>
            <a:lvl1pPr>
              <a:defRPr/>
            </a:lvl1pPr>
          </a:lstStyle>
          <a:p>
            <a:pPr>
              <a:defRPr/>
            </a:pPr>
            <a:endParaRPr lang="en-US"/>
          </a:p>
        </p:txBody>
      </p:sp>
      <p:sp>
        <p:nvSpPr>
          <p:cNvPr id="5" name="Rectangle 23"/>
          <p:cNvSpPr>
            <a:spLocks noGrp="1" noChangeArrowheads="1"/>
          </p:cNvSpPr>
          <p:nvPr>
            <p:ph type="ftr" sz="quarter" idx="11"/>
          </p:nvPr>
        </p:nvSpPr>
        <p:spPr>
          <a:ln/>
        </p:spPr>
        <p:txBody>
          <a:bodyPr/>
          <a:lstStyle>
            <a:lvl1pPr>
              <a:defRPr/>
            </a:lvl1pPr>
          </a:lstStyle>
          <a:p>
            <a:pPr>
              <a:defRPr/>
            </a:pPr>
            <a:endParaRPr lang="en-US"/>
          </a:p>
        </p:txBody>
      </p:sp>
      <p:sp>
        <p:nvSpPr>
          <p:cNvPr id="6" name="Rectangle 24"/>
          <p:cNvSpPr>
            <a:spLocks noGrp="1" noChangeArrowheads="1"/>
          </p:cNvSpPr>
          <p:nvPr>
            <p:ph type="sldNum" sz="quarter" idx="12"/>
          </p:nvPr>
        </p:nvSpPr>
        <p:spPr>
          <a:ln/>
        </p:spPr>
        <p:txBody>
          <a:bodyPr/>
          <a:lstStyle>
            <a:lvl1pPr>
              <a:defRPr/>
            </a:lvl1pPr>
          </a:lstStyle>
          <a:p>
            <a:fld id="{62142218-0FD6-684A-BA4F-9B081769A93F}" type="slidenum">
              <a:rPr lang="en-US"/>
              <a:pPr/>
              <a:t>‹#›</a:t>
            </a:fld>
            <a:endParaRPr lang="en-US"/>
          </a:p>
        </p:txBody>
      </p:sp>
    </p:spTree>
    <p:extLst>
      <p:ext uri="{BB962C8B-B14F-4D97-AF65-F5344CB8AC3E}">
        <p14:creationId xmlns:p14="http://schemas.microsoft.com/office/powerpoint/2010/main" val="2722037896"/>
      </p:ext>
    </p:extLst>
  </p:cSld>
  <p:clrMapOvr>
    <a:masterClrMapping/>
  </p:clrMapOvr>
  <p:transition>
    <p:zo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0"/>
            <a:ext cx="1744662" cy="6138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30325" y="0"/>
            <a:ext cx="5084763" cy="6138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dt" sz="half" idx="10"/>
          </p:nvPr>
        </p:nvSpPr>
        <p:spPr>
          <a:ln/>
        </p:spPr>
        <p:txBody>
          <a:bodyPr/>
          <a:lstStyle>
            <a:lvl1pPr>
              <a:defRPr/>
            </a:lvl1pPr>
          </a:lstStyle>
          <a:p>
            <a:pPr>
              <a:defRPr/>
            </a:pPr>
            <a:endParaRPr lang="en-US"/>
          </a:p>
        </p:txBody>
      </p:sp>
      <p:sp>
        <p:nvSpPr>
          <p:cNvPr id="5" name="Rectangle 23"/>
          <p:cNvSpPr>
            <a:spLocks noGrp="1" noChangeArrowheads="1"/>
          </p:cNvSpPr>
          <p:nvPr>
            <p:ph type="ftr" sz="quarter" idx="11"/>
          </p:nvPr>
        </p:nvSpPr>
        <p:spPr>
          <a:ln/>
        </p:spPr>
        <p:txBody>
          <a:bodyPr/>
          <a:lstStyle>
            <a:lvl1pPr>
              <a:defRPr/>
            </a:lvl1pPr>
          </a:lstStyle>
          <a:p>
            <a:pPr>
              <a:defRPr/>
            </a:pPr>
            <a:endParaRPr lang="en-US"/>
          </a:p>
        </p:txBody>
      </p:sp>
      <p:sp>
        <p:nvSpPr>
          <p:cNvPr id="6" name="Rectangle 24"/>
          <p:cNvSpPr>
            <a:spLocks noGrp="1" noChangeArrowheads="1"/>
          </p:cNvSpPr>
          <p:nvPr>
            <p:ph type="sldNum" sz="quarter" idx="12"/>
          </p:nvPr>
        </p:nvSpPr>
        <p:spPr>
          <a:ln/>
        </p:spPr>
        <p:txBody>
          <a:bodyPr/>
          <a:lstStyle>
            <a:lvl1pPr>
              <a:defRPr/>
            </a:lvl1pPr>
          </a:lstStyle>
          <a:p>
            <a:fld id="{72675410-4C8B-DD46-BD26-98A6DD3ACD6C}" type="slidenum">
              <a:rPr lang="en-US"/>
              <a:pPr/>
              <a:t>‹#›</a:t>
            </a:fld>
            <a:endParaRPr lang="en-US"/>
          </a:p>
        </p:txBody>
      </p:sp>
    </p:spTree>
    <p:extLst>
      <p:ext uri="{BB962C8B-B14F-4D97-AF65-F5344CB8AC3E}">
        <p14:creationId xmlns:p14="http://schemas.microsoft.com/office/powerpoint/2010/main" val="589485913"/>
      </p:ext>
    </p:extLst>
  </p:cSld>
  <p:clrMapOvr>
    <a:masterClrMapping/>
  </p:clrMapOvr>
  <p:transition>
    <p:zo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30325" y="0"/>
            <a:ext cx="6440488" cy="71278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416050" y="1274763"/>
            <a:ext cx="6896100" cy="4864100"/>
          </a:xfrm>
        </p:spPr>
        <p:txBody>
          <a:bodyPr/>
          <a:lstStyle/>
          <a:p>
            <a:pPr lvl="0"/>
            <a:r>
              <a:rPr lang="en-US" noProof="0" smtClean="0"/>
              <a:t>Click icon to add chart</a:t>
            </a:r>
          </a:p>
        </p:txBody>
      </p:sp>
      <p:sp>
        <p:nvSpPr>
          <p:cNvPr id="4" name="Rectangle 22"/>
          <p:cNvSpPr>
            <a:spLocks noGrp="1" noChangeArrowheads="1"/>
          </p:cNvSpPr>
          <p:nvPr>
            <p:ph type="dt" sz="half" idx="10"/>
          </p:nvPr>
        </p:nvSpPr>
        <p:spPr>
          <a:ln/>
        </p:spPr>
        <p:txBody>
          <a:bodyPr/>
          <a:lstStyle>
            <a:lvl1pPr>
              <a:defRPr/>
            </a:lvl1pPr>
          </a:lstStyle>
          <a:p>
            <a:pPr>
              <a:defRPr/>
            </a:pPr>
            <a:endParaRPr lang="en-US"/>
          </a:p>
        </p:txBody>
      </p:sp>
      <p:sp>
        <p:nvSpPr>
          <p:cNvPr id="5" name="Rectangle 23"/>
          <p:cNvSpPr>
            <a:spLocks noGrp="1" noChangeArrowheads="1"/>
          </p:cNvSpPr>
          <p:nvPr>
            <p:ph type="ftr" sz="quarter" idx="11"/>
          </p:nvPr>
        </p:nvSpPr>
        <p:spPr>
          <a:ln/>
        </p:spPr>
        <p:txBody>
          <a:bodyPr/>
          <a:lstStyle>
            <a:lvl1pPr>
              <a:defRPr/>
            </a:lvl1pPr>
          </a:lstStyle>
          <a:p>
            <a:pPr>
              <a:defRPr/>
            </a:pPr>
            <a:endParaRPr lang="en-US"/>
          </a:p>
        </p:txBody>
      </p:sp>
      <p:sp>
        <p:nvSpPr>
          <p:cNvPr id="6" name="Rectangle 24"/>
          <p:cNvSpPr>
            <a:spLocks noGrp="1" noChangeArrowheads="1"/>
          </p:cNvSpPr>
          <p:nvPr>
            <p:ph type="sldNum" sz="quarter" idx="12"/>
          </p:nvPr>
        </p:nvSpPr>
        <p:spPr>
          <a:ln/>
        </p:spPr>
        <p:txBody>
          <a:bodyPr/>
          <a:lstStyle>
            <a:lvl1pPr>
              <a:defRPr/>
            </a:lvl1pPr>
          </a:lstStyle>
          <a:p>
            <a:fld id="{1B3F5FCD-2539-034B-9E04-8A76D1EA070D}" type="slidenum">
              <a:rPr lang="en-US"/>
              <a:pPr/>
              <a:t>‹#›</a:t>
            </a:fld>
            <a:endParaRPr lang="en-US"/>
          </a:p>
        </p:txBody>
      </p:sp>
    </p:spTree>
    <p:extLst>
      <p:ext uri="{BB962C8B-B14F-4D97-AF65-F5344CB8AC3E}">
        <p14:creationId xmlns:p14="http://schemas.microsoft.com/office/powerpoint/2010/main" val="31125533"/>
      </p:ext>
    </p:extLst>
  </p:cSld>
  <p:clrMapOvr>
    <a:masterClrMapping/>
  </p:clrMapOvr>
  <p:transition>
    <p:zo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0325" y="0"/>
            <a:ext cx="6440488" cy="7127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16050" y="1274763"/>
            <a:ext cx="3371850" cy="486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0300" y="1274763"/>
            <a:ext cx="3371850" cy="486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noChangeArrowheads="1"/>
          </p:cNvSpPr>
          <p:nvPr>
            <p:ph type="dt" sz="half" idx="10"/>
          </p:nvPr>
        </p:nvSpPr>
        <p:spPr>
          <a:ln/>
        </p:spPr>
        <p:txBody>
          <a:bodyPr/>
          <a:lstStyle>
            <a:lvl1pPr>
              <a:defRPr/>
            </a:lvl1pPr>
          </a:lstStyle>
          <a:p>
            <a:pPr>
              <a:defRPr/>
            </a:pPr>
            <a:endParaRPr lang="en-US"/>
          </a:p>
        </p:txBody>
      </p:sp>
      <p:sp>
        <p:nvSpPr>
          <p:cNvPr id="6" name="Rectangle 23"/>
          <p:cNvSpPr>
            <a:spLocks noGrp="1" noChangeArrowheads="1"/>
          </p:cNvSpPr>
          <p:nvPr>
            <p:ph type="ftr" sz="quarter" idx="11"/>
          </p:nvPr>
        </p:nvSpPr>
        <p:spPr>
          <a:ln/>
        </p:spPr>
        <p:txBody>
          <a:bodyPr/>
          <a:lstStyle>
            <a:lvl1pPr>
              <a:defRPr/>
            </a:lvl1pPr>
          </a:lstStyle>
          <a:p>
            <a:pPr>
              <a:defRPr/>
            </a:pPr>
            <a:endParaRPr lang="en-US"/>
          </a:p>
        </p:txBody>
      </p:sp>
      <p:sp>
        <p:nvSpPr>
          <p:cNvPr id="7" name="Rectangle 24"/>
          <p:cNvSpPr>
            <a:spLocks noGrp="1" noChangeArrowheads="1"/>
          </p:cNvSpPr>
          <p:nvPr>
            <p:ph type="sldNum" sz="quarter" idx="12"/>
          </p:nvPr>
        </p:nvSpPr>
        <p:spPr>
          <a:ln/>
        </p:spPr>
        <p:txBody>
          <a:bodyPr/>
          <a:lstStyle>
            <a:lvl1pPr>
              <a:defRPr/>
            </a:lvl1pPr>
          </a:lstStyle>
          <a:p>
            <a:fld id="{92ECE617-3E3C-5C46-8466-00ACE199CF8E}" type="slidenum">
              <a:rPr lang="en-US"/>
              <a:pPr/>
              <a:t>‹#›</a:t>
            </a:fld>
            <a:endParaRPr lang="en-US"/>
          </a:p>
        </p:txBody>
      </p:sp>
    </p:spTree>
    <p:extLst>
      <p:ext uri="{BB962C8B-B14F-4D97-AF65-F5344CB8AC3E}">
        <p14:creationId xmlns:p14="http://schemas.microsoft.com/office/powerpoint/2010/main" val="889104186"/>
      </p:ext>
    </p:extLst>
  </p:cSld>
  <p:clrMapOvr>
    <a:masterClrMapping/>
  </p:clrMapOvr>
  <p:transition>
    <p:zo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12"/>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14"/>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atin typeface="Arial" panose="020B0604020202020204" pitchFamily="34" charset="0"/>
                <a:ea typeface="MS PGothic" panose="020B0600070205080204" pitchFamily="34" charset="-128"/>
                <a:cs typeface="Arial" pitchFamily="34" charset="0"/>
              </a:defRPr>
            </a:lvl1pPr>
          </a:lstStyle>
          <a:p>
            <a:pPr>
              <a:defRPr/>
            </a:pPr>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a:lvl1pPr>
          </a:lstStyle>
          <a:p>
            <a:fld id="{4710A22B-F8E9-A247-9C95-6CAFF2DEE402}" type="slidenum">
              <a:rPr lang="en-US"/>
              <a:pPr/>
              <a:t>‹#›</a:t>
            </a:fld>
            <a:endParaRPr lang="en-US"/>
          </a:p>
        </p:txBody>
      </p:sp>
    </p:spTree>
    <p:extLst>
      <p:ext uri="{BB962C8B-B14F-4D97-AF65-F5344CB8AC3E}">
        <p14:creationId xmlns:p14="http://schemas.microsoft.com/office/powerpoint/2010/main" val="209781912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dt" sz="half" idx="10"/>
          </p:nvPr>
        </p:nvSpPr>
        <p:spPr>
          <a:ln/>
        </p:spPr>
        <p:txBody>
          <a:bodyPr/>
          <a:lstStyle>
            <a:lvl1pPr>
              <a:defRPr/>
            </a:lvl1pPr>
          </a:lstStyle>
          <a:p>
            <a:pPr>
              <a:defRPr/>
            </a:pPr>
            <a:endParaRPr lang="en-US"/>
          </a:p>
        </p:txBody>
      </p:sp>
      <p:sp>
        <p:nvSpPr>
          <p:cNvPr id="5" name="Rectangle 23"/>
          <p:cNvSpPr>
            <a:spLocks noGrp="1" noChangeArrowheads="1"/>
          </p:cNvSpPr>
          <p:nvPr>
            <p:ph type="ftr" sz="quarter" idx="11"/>
          </p:nvPr>
        </p:nvSpPr>
        <p:spPr>
          <a:ln/>
        </p:spPr>
        <p:txBody>
          <a:bodyPr/>
          <a:lstStyle>
            <a:lvl1pPr>
              <a:defRPr/>
            </a:lvl1pPr>
          </a:lstStyle>
          <a:p>
            <a:pPr>
              <a:defRPr/>
            </a:pPr>
            <a:endParaRPr lang="en-US"/>
          </a:p>
        </p:txBody>
      </p:sp>
      <p:sp>
        <p:nvSpPr>
          <p:cNvPr id="6" name="Rectangle 24"/>
          <p:cNvSpPr>
            <a:spLocks noGrp="1" noChangeArrowheads="1"/>
          </p:cNvSpPr>
          <p:nvPr>
            <p:ph type="sldNum" sz="quarter" idx="12"/>
          </p:nvPr>
        </p:nvSpPr>
        <p:spPr>
          <a:ln/>
        </p:spPr>
        <p:txBody>
          <a:bodyPr/>
          <a:lstStyle>
            <a:lvl1pPr>
              <a:defRPr/>
            </a:lvl1pPr>
          </a:lstStyle>
          <a:p>
            <a:fld id="{1B4B3E44-12AE-1C4F-90B4-243F4D1C46F6}" type="slidenum">
              <a:rPr lang="en-US"/>
              <a:pPr/>
              <a:t>‹#›</a:t>
            </a:fld>
            <a:endParaRPr lang="en-US"/>
          </a:p>
        </p:txBody>
      </p:sp>
    </p:spTree>
    <p:extLst>
      <p:ext uri="{BB962C8B-B14F-4D97-AF65-F5344CB8AC3E}">
        <p14:creationId xmlns:p14="http://schemas.microsoft.com/office/powerpoint/2010/main" val="665777852"/>
      </p:ext>
    </p:extLst>
  </p:cSld>
  <p:clrMapOvr>
    <a:masterClrMapping/>
  </p:clrMapOvr>
  <p:transition>
    <p:zoom/>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ea typeface="MS PGothic" panose="020B0600070205080204" pitchFamily="34" charset="-128"/>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E124A18-5CD7-4A4A-8158-3F4E8747DDB1}" type="slidenum">
              <a:rPr lang="en-US"/>
              <a:pPr/>
              <a:t>‹#›</a:t>
            </a:fld>
            <a:endParaRPr lang="en-US"/>
          </a:p>
        </p:txBody>
      </p:sp>
    </p:spTree>
    <p:extLst>
      <p:ext uri="{BB962C8B-B14F-4D97-AF65-F5344CB8AC3E}">
        <p14:creationId xmlns:p14="http://schemas.microsoft.com/office/powerpoint/2010/main" val="310096825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10"/>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11"/>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12"/>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14"/>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atin typeface="Arial" panose="020B0604020202020204" pitchFamily="34" charset="0"/>
                <a:ea typeface="MS PGothic" panose="020B0600070205080204" pitchFamily="34" charset="-128"/>
                <a:cs typeface="Arial" pitchFamily="34" charset="0"/>
              </a:defRPr>
            </a:lvl1pPr>
          </a:lstStyle>
          <a:p>
            <a:pPr>
              <a:defRPr/>
            </a:pPr>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fld id="{D64289AC-A65F-EA45-8516-4596163F6A7C}" type="slidenum">
              <a:rPr lang="en-US"/>
              <a:pPr/>
              <a:t>‹#›</a:t>
            </a:fld>
            <a:endParaRPr lang="en-US"/>
          </a:p>
        </p:txBody>
      </p:sp>
    </p:spTree>
    <p:extLst>
      <p:ext uri="{BB962C8B-B14F-4D97-AF65-F5344CB8AC3E}">
        <p14:creationId xmlns:p14="http://schemas.microsoft.com/office/powerpoint/2010/main" val="313514784"/>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ea typeface="MS PGothic" panose="020B0600070205080204" pitchFamily="34" charset="-128"/>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16C5C671-EECE-A74C-B4A0-69449A8EF645}" type="slidenum">
              <a:rPr lang="en-US"/>
              <a:pPr/>
              <a:t>‹#›</a:t>
            </a:fld>
            <a:endParaRPr lang="en-US"/>
          </a:p>
        </p:txBody>
      </p:sp>
    </p:spTree>
    <p:extLst>
      <p:ext uri="{BB962C8B-B14F-4D97-AF65-F5344CB8AC3E}">
        <p14:creationId xmlns:p14="http://schemas.microsoft.com/office/powerpoint/2010/main" val="132514230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ea typeface="MS PGothic" panose="020B0600070205080204" pitchFamily="34" charset="-128"/>
                <a:cs typeface="Arial"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4ACAAAF8-E787-BD4E-AE50-9B547E66FF02}" type="slidenum">
              <a:rPr lang="en-US"/>
              <a:pPr/>
              <a:t>‹#›</a:t>
            </a:fld>
            <a:endParaRPr lang="en-US"/>
          </a:p>
        </p:txBody>
      </p:sp>
    </p:spTree>
    <p:extLst>
      <p:ext uri="{BB962C8B-B14F-4D97-AF65-F5344CB8AC3E}">
        <p14:creationId xmlns:p14="http://schemas.microsoft.com/office/powerpoint/2010/main" val="322343232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ea typeface="MS PGothic" panose="020B0600070205080204" pitchFamily="34" charset="-128"/>
                <a:cs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58DB20AF-B77D-8240-80DB-A698E7C33C7B}" type="slidenum">
              <a:rPr lang="en-US"/>
              <a:pPr/>
              <a:t>‹#›</a:t>
            </a:fld>
            <a:endParaRPr lang="en-US"/>
          </a:p>
        </p:txBody>
      </p:sp>
    </p:spTree>
    <p:extLst>
      <p:ext uri="{BB962C8B-B14F-4D97-AF65-F5344CB8AC3E}">
        <p14:creationId xmlns:p14="http://schemas.microsoft.com/office/powerpoint/2010/main" val="303502903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ea typeface="MS PGothic" panose="020B0600070205080204" pitchFamily="34" charset="-128"/>
                <a:cs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230F889C-5F78-9E45-98AF-5DEF3694810A}" type="slidenum">
              <a:rPr lang="en-US"/>
              <a:pPr/>
              <a:t>‹#›</a:t>
            </a:fld>
            <a:endParaRPr lang="en-US"/>
          </a:p>
        </p:txBody>
      </p:sp>
    </p:spTree>
    <p:extLst>
      <p:ext uri="{BB962C8B-B14F-4D97-AF65-F5344CB8AC3E}">
        <p14:creationId xmlns:p14="http://schemas.microsoft.com/office/powerpoint/2010/main" val="1891148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9"/>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Rounded Rectangle 10"/>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atin typeface="Arial" panose="020B0604020202020204" pitchFamily="34" charset="0"/>
                <a:ea typeface="MS PGothic" panose="020B0600070205080204" pitchFamily="34" charset="-128"/>
                <a:cs typeface="Arial" pitchFamily="34" charset="0"/>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619E740E-660E-564A-8283-F681C8B5A115}" type="slidenum">
              <a:rPr lang="en-US"/>
              <a:pPr/>
              <a:t>‹#›</a:t>
            </a:fld>
            <a:endParaRPr lang="en-US"/>
          </a:p>
        </p:txBody>
      </p:sp>
    </p:spTree>
    <p:extLst>
      <p:ext uri="{BB962C8B-B14F-4D97-AF65-F5344CB8AC3E}">
        <p14:creationId xmlns:p14="http://schemas.microsoft.com/office/powerpoint/2010/main" val="227518891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9"/>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10"/>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11"/>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atin typeface="Arial" panose="020B0604020202020204" pitchFamily="34" charset="0"/>
                <a:ea typeface="MS PGothic" panose="020B0600070205080204" pitchFamily="34" charset="-128"/>
                <a:cs typeface="Arial" pitchFamily="34" charset="0"/>
              </a:defRPr>
            </a:lvl1pPr>
          </a:lstStyle>
          <a:p>
            <a:pPr>
              <a:defRPr/>
            </a:pPr>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fld id="{9CECD2E5-0B99-B84E-8CAB-C285AD540AD3}" type="slidenum">
              <a:rPr lang="en-US"/>
              <a:pPr/>
              <a:t>‹#›</a:t>
            </a:fld>
            <a:endParaRPr lang="en-US"/>
          </a:p>
        </p:txBody>
      </p:sp>
    </p:spTree>
    <p:extLst>
      <p:ext uri="{BB962C8B-B14F-4D97-AF65-F5344CB8AC3E}">
        <p14:creationId xmlns:p14="http://schemas.microsoft.com/office/powerpoint/2010/main" val="213900041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ea typeface="MS PGothic" panose="020B0600070205080204" pitchFamily="34" charset="-128"/>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1C7C111-382A-FF4C-9C52-DF05AAFB0C38}" type="slidenum">
              <a:rPr lang="en-US"/>
              <a:pPr/>
              <a:t>‹#›</a:t>
            </a:fld>
            <a:endParaRPr lang="en-US"/>
          </a:p>
        </p:txBody>
      </p:sp>
    </p:spTree>
    <p:extLst>
      <p:ext uri="{BB962C8B-B14F-4D97-AF65-F5344CB8AC3E}">
        <p14:creationId xmlns:p14="http://schemas.microsoft.com/office/powerpoint/2010/main" val="13316513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ea typeface="MS PGothic" panose="020B0600070205080204" pitchFamily="34" charset="-128"/>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A1F3E5D-7D5C-A44E-8D70-715FE0203499}" type="slidenum">
              <a:rPr lang="en-US"/>
              <a:pPr/>
              <a:t>‹#›</a:t>
            </a:fld>
            <a:endParaRPr lang="en-US"/>
          </a:p>
        </p:txBody>
      </p:sp>
    </p:spTree>
    <p:extLst>
      <p:ext uri="{BB962C8B-B14F-4D97-AF65-F5344CB8AC3E}">
        <p14:creationId xmlns:p14="http://schemas.microsoft.com/office/powerpoint/2010/main" val="206409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2"/>
          <p:cNvSpPr>
            <a:spLocks noGrp="1" noChangeArrowheads="1"/>
          </p:cNvSpPr>
          <p:nvPr>
            <p:ph type="dt" sz="half" idx="10"/>
          </p:nvPr>
        </p:nvSpPr>
        <p:spPr>
          <a:ln/>
        </p:spPr>
        <p:txBody>
          <a:bodyPr/>
          <a:lstStyle>
            <a:lvl1pPr>
              <a:defRPr/>
            </a:lvl1pPr>
          </a:lstStyle>
          <a:p>
            <a:pPr>
              <a:defRPr/>
            </a:pPr>
            <a:endParaRPr lang="en-US"/>
          </a:p>
        </p:txBody>
      </p:sp>
      <p:sp>
        <p:nvSpPr>
          <p:cNvPr id="5" name="Rectangle 23"/>
          <p:cNvSpPr>
            <a:spLocks noGrp="1" noChangeArrowheads="1"/>
          </p:cNvSpPr>
          <p:nvPr>
            <p:ph type="ftr" sz="quarter" idx="11"/>
          </p:nvPr>
        </p:nvSpPr>
        <p:spPr>
          <a:ln/>
        </p:spPr>
        <p:txBody>
          <a:bodyPr/>
          <a:lstStyle>
            <a:lvl1pPr>
              <a:defRPr/>
            </a:lvl1pPr>
          </a:lstStyle>
          <a:p>
            <a:pPr>
              <a:defRPr/>
            </a:pPr>
            <a:endParaRPr lang="en-US"/>
          </a:p>
        </p:txBody>
      </p:sp>
      <p:sp>
        <p:nvSpPr>
          <p:cNvPr id="6" name="Rectangle 24"/>
          <p:cNvSpPr>
            <a:spLocks noGrp="1" noChangeArrowheads="1"/>
          </p:cNvSpPr>
          <p:nvPr>
            <p:ph type="sldNum" sz="quarter" idx="12"/>
          </p:nvPr>
        </p:nvSpPr>
        <p:spPr>
          <a:ln/>
        </p:spPr>
        <p:txBody>
          <a:bodyPr/>
          <a:lstStyle>
            <a:lvl1pPr>
              <a:defRPr/>
            </a:lvl1pPr>
          </a:lstStyle>
          <a:p>
            <a:fld id="{7F79CC4F-E95E-624D-B580-58C816BA17C6}" type="slidenum">
              <a:rPr lang="en-US"/>
              <a:pPr/>
              <a:t>‹#›</a:t>
            </a:fld>
            <a:endParaRPr lang="en-US"/>
          </a:p>
        </p:txBody>
      </p:sp>
    </p:spTree>
    <p:extLst>
      <p:ext uri="{BB962C8B-B14F-4D97-AF65-F5344CB8AC3E}">
        <p14:creationId xmlns:p14="http://schemas.microsoft.com/office/powerpoint/2010/main" val="2828572932"/>
      </p:ext>
    </p:extLst>
  </p:cSld>
  <p:clrMapOvr>
    <a:masterClrMapping/>
  </p:clrMapOvr>
  <p:transition>
    <p:zoom/>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1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hangingPunct="1">
                <a:defRPr/>
              </a:pPr>
              <a:endParaRPr lang="en-US">
                <a:latin typeface="Arial" panose="020B0604020202020204" pitchFamily="34" charset="0"/>
                <a:ea typeface="MS PGothic" panose="020B0600070205080204" pitchFamily="34" charset="-128"/>
                <a:cs typeface="Arial" pitchFamily="34" charset="0"/>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endParaRPr lang="en-US"/>
            </a:p>
          </p:txBody>
        </p:sp>
        <p:sp>
          <p:nvSpPr>
            <p:cNvPr id="8" name="Freeform 18"/>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0" name="Straight Connector 1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latin typeface="Arial" panose="020B0604020202020204" pitchFamily="34" charset="0"/>
                <a:ea typeface="MS PGothic" panose="020B0600070205080204" pitchFamily="34" charset="-128"/>
                <a:cs typeface="Arial" pitchFamily="34" charset="0"/>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369EF0F4-0DE9-9742-9340-28C72C24BB92}" type="slidenum">
              <a:rPr lang="en-US"/>
              <a:pPr/>
              <a:t>‹#›</a:t>
            </a:fld>
            <a:endParaRPr lang="en-US"/>
          </a:p>
        </p:txBody>
      </p:sp>
    </p:spTree>
    <p:extLst>
      <p:ext uri="{BB962C8B-B14F-4D97-AF65-F5344CB8AC3E}">
        <p14:creationId xmlns:p14="http://schemas.microsoft.com/office/powerpoint/2010/main" val="7222557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ea typeface="MS PGothic" panose="020B0600070205080204" pitchFamily="34" charset="-128"/>
                <a:cs typeface="Arial" pitchFamily="34" charset="0"/>
              </a:defRPr>
            </a:lvl1pPr>
            <a:extLst/>
          </a:lstStyle>
          <a:p>
            <a:pPr>
              <a:defRPr/>
            </a:pPr>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E959365-3205-E746-B266-42DCCBFD446B}" type="slidenum">
              <a:rPr lang="en-US"/>
              <a:pPr/>
              <a:t>‹#›</a:t>
            </a:fld>
            <a:endParaRPr lang="en-US"/>
          </a:p>
        </p:txBody>
      </p:sp>
    </p:spTree>
    <p:extLst>
      <p:ext uri="{BB962C8B-B14F-4D97-AF65-F5344CB8AC3E}">
        <p14:creationId xmlns:p14="http://schemas.microsoft.com/office/powerpoint/2010/main" val="253550395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10"/>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50800" dist="26940" dir="5400000" rotWithShape="0">
              <a:srgbClr val="000000">
                <a:alpha val="45999"/>
              </a:srgbClr>
            </a:outerShdw>
          </a:effectLst>
        </p:spPr>
        <p:txBody>
          <a:bodyPr anchor="ctr"/>
          <a:lstStyle>
            <a:extLst/>
          </a:lstStyle>
          <a:p>
            <a:pPr eaLnBrk="1" hangingPunct="1">
              <a:defRPr/>
            </a:pPr>
            <a:endParaRPr lang="en-US">
              <a:solidFill>
                <a:schemeClr val="lt1"/>
              </a:solidFill>
              <a:latin typeface="+mn-lt"/>
              <a:ea typeface="+mn-ea"/>
              <a:cs typeface="+mn-cs"/>
            </a:endParaRPr>
          </a:p>
        </p:txBody>
      </p:sp>
      <p:sp>
        <p:nvSpPr>
          <p:cNvPr id="5" name="Chevron 11"/>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50800" dist="26940" dir="5400000" rotWithShape="0">
              <a:srgbClr val="000000">
                <a:alpha val="45999"/>
              </a:srgbClr>
            </a:outerShdw>
          </a:effectLst>
        </p:spPr>
        <p:txBody>
          <a:bodyPr anchor="ctr"/>
          <a:lstStyle>
            <a:extLst/>
          </a:lstStyle>
          <a:p>
            <a:pPr eaLnBrk="1" hangingPunct="1">
              <a:defRPr/>
            </a:pPr>
            <a:endParaRPr lang="en-US">
              <a:solidFill>
                <a:schemeClr val="lt1"/>
              </a:solidFill>
              <a:latin typeface="+mn-lt"/>
              <a:ea typeface="+mn-ea"/>
              <a:cs typeface="+mn-cs"/>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atin typeface="Arial" panose="020B0604020202020204" pitchFamily="34" charset="0"/>
                <a:ea typeface="MS PGothic" panose="020B0600070205080204" pitchFamily="34" charset="-128"/>
                <a:cs typeface="Arial" pitchFamily="34" charset="0"/>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3CB71353-B228-D044-B8FE-DCCCACF09A53}" type="slidenum">
              <a:rPr lang="en-US"/>
              <a:pPr/>
              <a:t>‹#›</a:t>
            </a:fld>
            <a:endParaRPr lang="en-US"/>
          </a:p>
        </p:txBody>
      </p:sp>
    </p:spTree>
    <p:extLst>
      <p:ext uri="{BB962C8B-B14F-4D97-AF65-F5344CB8AC3E}">
        <p14:creationId xmlns:p14="http://schemas.microsoft.com/office/powerpoint/2010/main" val="2440622866"/>
      </p:ext>
    </p:extLst>
  </p:cSld>
  <p:clrMapOvr>
    <a:overrideClrMapping bg1="dk1" tx1="lt1" bg2="dk2" tx2="lt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ea typeface="MS PGothic" panose="020B0600070205080204" pitchFamily="34" charset="-128"/>
                <a:cs typeface="Arial" pitchFamily="34" charset="0"/>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7414EE8F-8CFA-C14D-B5F8-322A5F2B7C67}" type="slidenum">
              <a:rPr lang="en-US"/>
              <a:pPr/>
              <a:t>‹#›</a:t>
            </a:fld>
            <a:endParaRPr lang="en-US"/>
          </a:p>
        </p:txBody>
      </p:sp>
    </p:spTree>
    <p:extLst>
      <p:ext uri="{BB962C8B-B14F-4D97-AF65-F5344CB8AC3E}">
        <p14:creationId xmlns:p14="http://schemas.microsoft.com/office/powerpoint/2010/main" val="2616727006"/>
      </p:ext>
    </p:extLst>
  </p:cSld>
  <p:clrMapOvr>
    <a:overrideClrMapping bg1="dk1" tx1="lt1" bg2="dk2" tx2="lt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ea typeface="MS PGothic" panose="020B0600070205080204" pitchFamily="34" charset="-128"/>
                <a:cs typeface="Arial" pitchFamily="34" charset="0"/>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8ADDA343-D677-4146-8F32-6C63B9B5C733}" type="slidenum">
              <a:rPr lang="en-US"/>
              <a:pPr/>
              <a:t>‹#›</a:t>
            </a:fld>
            <a:endParaRPr lang="en-US"/>
          </a:p>
        </p:txBody>
      </p:sp>
    </p:spTree>
    <p:extLst>
      <p:ext uri="{BB962C8B-B14F-4D97-AF65-F5344CB8AC3E}">
        <p14:creationId xmlns:p14="http://schemas.microsoft.com/office/powerpoint/2010/main" val="1154532483"/>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ea typeface="MS PGothic" panose="020B0600070205080204" pitchFamily="34" charset="-128"/>
                <a:cs typeface="Arial" pitchFamily="34" charset="0"/>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2D3BD71F-DFCD-234E-BB3F-A21CEFCE8F00}" type="slidenum">
              <a:rPr lang="en-US"/>
              <a:pPr/>
              <a:t>‹#›</a:t>
            </a:fld>
            <a:endParaRPr lang="en-US"/>
          </a:p>
        </p:txBody>
      </p:sp>
    </p:spTree>
    <p:extLst>
      <p:ext uri="{BB962C8B-B14F-4D97-AF65-F5344CB8AC3E}">
        <p14:creationId xmlns:p14="http://schemas.microsoft.com/office/powerpoint/2010/main" val="579066592"/>
      </p:ext>
    </p:extLst>
  </p:cSld>
  <p:clrMapOvr>
    <a:overrideClrMapping bg1="dk1" tx1="lt1" bg2="dk2" tx2="lt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ea typeface="MS PGothic" panose="020B0600070205080204" pitchFamily="34" charset="-128"/>
                <a:cs typeface="Arial" pitchFamily="34" charset="0"/>
              </a:defRPr>
            </a:lvl1pPr>
            <a:extLst/>
          </a:lstStyle>
          <a:p>
            <a:pPr>
              <a:defRPr/>
            </a:pPr>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39233D58-3951-6542-946C-D79BAB28F3A6}" type="slidenum">
              <a:rPr lang="en-US"/>
              <a:pPr/>
              <a:t>‹#›</a:t>
            </a:fld>
            <a:endParaRPr lang="en-US"/>
          </a:p>
        </p:txBody>
      </p:sp>
    </p:spTree>
    <p:extLst>
      <p:ext uri="{BB962C8B-B14F-4D97-AF65-F5344CB8AC3E}">
        <p14:creationId xmlns:p14="http://schemas.microsoft.com/office/powerpoint/2010/main" val="11307368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ea typeface="MS PGothic" panose="020B0600070205080204" pitchFamily="34" charset="-128"/>
                <a:cs typeface="Arial" pitchFamily="34" charset="0"/>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68A7EC4E-D647-8B4A-A77E-DC3A5C10AFC3}" type="slidenum">
              <a:rPr lang="en-US"/>
              <a:pPr/>
              <a:t>‹#›</a:t>
            </a:fld>
            <a:endParaRPr lang="en-US"/>
          </a:p>
        </p:txBody>
      </p:sp>
    </p:spTree>
    <p:extLst>
      <p:ext uri="{BB962C8B-B14F-4D97-AF65-F5344CB8AC3E}">
        <p14:creationId xmlns:p14="http://schemas.microsoft.com/office/powerpoint/2010/main" val="3568248085"/>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10"/>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hangingPunct="1">
              <a:defRPr/>
            </a:pPr>
            <a:endParaRPr lang="en-US">
              <a:latin typeface="Arial" panose="020B0604020202020204" pitchFamily="34" charset="0"/>
              <a:ea typeface="MS PGothic" panose="020B0600070205080204" pitchFamily="34" charset="-128"/>
              <a:cs typeface="Arial" pitchFamily="34"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endParaRPr lang="en-US"/>
          </a:p>
        </p:txBody>
      </p:sp>
      <p:sp>
        <p:nvSpPr>
          <p:cNvPr id="7" name="Right Triangle 15"/>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8" name="Straight Connector 1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50800" dist="26940" dir="5400000" rotWithShape="0">
              <a:srgbClr val="000000">
                <a:alpha val="45999"/>
              </a:srgbClr>
            </a:outerShdw>
          </a:effectLst>
        </p:spPr>
        <p:txBody>
          <a:bodyPr anchor="ctr"/>
          <a:lstStyle>
            <a:extLst/>
          </a:lstStyle>
          <a:p>
            <a:pPr eaLnBrk="1" hangingPunct="1">
              <a:defRPr/>
            </a:pPr>
            <a:endParaRPr lang="en-US">
              <a:solidFill>
                <a:schemeClr val="lt1"/>
              </a:solidFill>
              <a:latin typeface="+mn-lt"/>
              <a:ea typeface="+mn-ea"/>
              <a:cs typeface="+mn-cs"/>
            </a:endParaRPr>
          </a:p>
        </p:txBody>
      </p:sp>
      <p:sp>
        <p:nvSpPr>
          <p:cNvPr id="10" name="Chevron 1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50800" dist="26940" dir="5400000" rotWithShape="0">
              <a:srgbClr val="000000">
                <a:alpha val="45999"/>
              </a:srgbClr>
            </a:outerShdw>
          </a:effectLst>
        </p:spPr>
        <p:txBody>
          <a:bodyPr anchor="ctr"/>
          <a:lstStyle>
            <a:extLst/>
          </a:lstStyle>
          <a:p>
            <a:pPr eaLnBrk="1" hangingPunct="1">
              <a:defRPr/>
            </a:pPr>
            <a:endParaRPr lang="en-US">
              <a:solidFill>
                <a:schemeClr val="lt1"/>
              </a:solidFill>
              <a:latin typeface="+mn-lt"/>
              <a:ea typeface="+mn-ea"/>
              <a:cs typeface="+mn-cs"/>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latin typeface="Arial" panose="020B0604020202020204" pitchFamily="34" charset="0"/>
                <a:ea typeface="MS PGothic" panose="020B0600070205080204" pitchFamily="34" charset="-128"/>
                <a:cs typeface="Arial" pitchFamily="34" charset="0"/>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fld id="{F060542F-E2F0-6B47-88FD-3D1F1E9D3D2D}" type="slidenum">
              <a:rPr lang="en-US"/>
              <a:pPr/>
              <a:t>‹#›</a:t>
            </a:fld>
            <a:endParaRPr lang="en-US"/>
          </a:p>
        </p:txBody>
      </p:sp>
    </p:spTree>
    <p:extLst>
      <p:ext uri="{BB962C8B-B14F-4D97-AF65-F5344CB8AC3E}">
        <p14:creationId xmlns:p14="http://schemas.microsoft.com/office/powerpoint/2010/main" val="3497413929"/>
      </p:ext>
    </p:extLst>
  </p:cSld>
  <p:clrMapOvr>
    <a:overrideClrMapping bg1="dk1" tx1="lt1" bg2="dk2" tx2="lt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ea typeface="MS PGothic" panose="020B0600070205080204" pitchFamily="34" charset="-128"/>
                <a:cs typeface="Arial" pitchFamily="34" charset="0"/>
              </a:defRPr>
            </a:lvl1pPr>
            <a:extLst/>
          </a:lstStyle>
          <a:p>
            <a:pPr>
              <a:defRPr/>
            </a:pPr>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8D1891D-E722-F946-A44A-CAE1428617FD}" type="slidenum">
              <a:rPr lang="en-US"/>
              <a:pPr/>
              <a:t>‹#›</a:t>
            </a:fld>
            <a:endParaRPr lang="en-US"/>
          </a:p>
        </p:txBody>
      </p:sp>
    </p:spTree>
    <p:extLst>
      <p:ext uri="{BB962C8B-B14F-4D97-AF65-F5344CB8AC3E}">
        <p14:creationId xmlns:p14="http://schemas.microsoft.com/office/powerpoint/2010/main" val="2780821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16050" y="1274763"/>
            <a:ext cx="337185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0300" y="1274763"/>
            <a:ext cx="337185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noChangeArrowheads="1"/>
          </p:cNvSpPr>
          <p:nvPr>
            <p:ph type="dt" sz="half" idx="10"/>
          </p:nvPr>
        </p:nvSpPr>
        <p:spPr>
          <a:ln/>
        </p:spPr>
        <p:txBody>
          <a:bodyPr/>
          <a:lstStyle>
            <a:lvl1pPr>
              <a:defRPr/>
            </a:lvl1pPr>
          </a:lstStyle>
          <a:p>
            <a:pPr>
              <a:defRPr/>
            </a:pPr>
            <a:endParaRPr lang="en-US"/>
          </a:p>
        </p:txBody>
      </p:sp>
      <p:sp>
        <p:nvSpPr>
          <p:cNvPr id="6" name="Rectangle 23"/>
          <p:cNvSpPr>
            <a:spLocks noGrp="1" noChangeArrowheads="1"/>
          </p:cNvSpPr>
          <p:nvPr>
            <p:ph type="ftr" sz="quarter" idx="11"/>
          </p:nvPr>
        </p:nvSpPr>
        <p:spPr>
          <a:ln/>
        </p:spPr>
        <p:txBody>
          <a:bodyPr/>
          <a:lstStyle>
            <a:lvl1pPr>
              <a:defRPr/>
            </a:lvl1pPr>
          </a:lstStyle>
          <a:p>
            <a:pPr>
              <a:defRPr/>
            </a:pPr>
            <a:endParaRPr lang="en-US"/>
          </a:p>
        </p:txBody>
      </p:sp>
      <p:sp>
        <p:nvSpPr>
          <p:cNvPr id="7" name="Rectangle 24"/>
          <p:cNvSpPr>
            <a:spLocks noGrp="1" noChangeArrowheads="1"/>
          </p:cNvSpPr>
          <p:nvPr>
            <p:ph type="sldNum" sz="quarter" idx="12"/>
          </p:nvPr>
        </p:nvSpPr>
        <p:spPr>
          <a:ln/>
        </p:spPr>
        <p:txBody>
          <a:bodyPr/>
          <a:lstStyle>
            <a:lvl1pPr>
              <a:defRPr/>
            </a:lvl1pPr>
          </a:lstStyle>
          <a:p>
            <a:fld id="{2E5AEFFB-8669-2949-BFF6-DAB5528057EE}" type="slidenum">
              <a:rPr lang="en-US"/>
              <a:pPr/>
              <a:t>‹#›</a:t>
            </a:fld>
            <a:endParaRPr lang="en-US"/>
          </a:p>
        </p:txBody>
      </p:sp>
    </p:spTree>
    <p:extLst>
      <p:ext uri="{BB962C8B-B14F-4D97-AF65-F5344CB8AC3E}">
        <p14:creationId xmlns:p14="http://schemas.microsoft.com/office/powerpoint/2010/main" val="290145547"/>
      </p:ext>
    </p:extLst>
  </p:cSld>
  <p:clrMapOvr>
    <a:masterClrMapping/>
  </p:clrMapOvr>
  <p:transition>
    <p:zoom/>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ea typeface="MS PGothic" panose="020B0600070205080204" pitchFamily="34" charset="-128"/>
                <a:cs typeface="Arial" pitchFamily="34" charset="0"/>
              </a:defRPr>
            </a:lvl1pPr>
            <a:extLst/>
          </a:lstStyle>
          <a:p>
            <a:pPr>
              <a:defRPr/>
            </a:pPr>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4E7C732-F962-9B42-8325-6A9B2CE0C71D}" type="slidenum">
              <a:rPr lang="en-US"/>
              <a:pPr/>
              <a:t>‹#›</a:t>
            </a:fld>
            <a:endParaRPr lang="en-US"/>
          </a:p>
        </p:txBody>
      </p:sp>
    </p:spTree>
    <p:extLst>
      <p:ext uri="{BB962C8B-B14F-4D97-AF65-F5344CB8AC3E}">
        <p14:creationId xmlns:p14="http://schemas.microsoft.com/office/powerpoint/2010/main" val="251261288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10"/>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
        <p:nvSpPr>
          <p:cNvPr id="6" name="Date Placeholder 9"/>
          <p:cNvSpPr>
            <a:spLocks noGrp="1"/>
          </p:cNvSpPr>
          <p:nvPr>
            <p:ph type="dt" sz="half" idx="10"/>
          </p:nvPr>
        </p:nvSpPr>
        <p:spPr/>
        <p:txBody>
          <a:bodyPr rtlCol="0"/>
          <a:lstStyle>
            <a:lvl1pPr>
              <a:defRPr>
                <a:solidFill>
                  <a:schemeClr val="bg2"/>
                </a:solidFill>
                <a:latin typeface="Arial" panose="020B0604020202020204" pitchFamily="34" charset="0"/>
                <a:ea typeface="ＭＳ Ｐゴシック" panose="020B0600070205080204" pitchFamily="34" charset="-128"/>
                <a:cs typeface="+mn-cs"/>
              </a:defRPr>
            </a:lvl1pPr>
          </a:lstStyle>
          <a:p>
            <a:pPr>
              <a:defRPr/>
            </a:pPr>
            <a:endParaRPr lang="en-US"/>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E993021F-68BA-694B-96F0-D4E9DDF8BA10}" type="slidenum">
              <a:rPr lang="en-US"/>
              <a:pPr/>
              <a:t>‹#›</a:t>
            </a:fld>
            <a:endParaRPr lang="en-US"/>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n-US"/>
          </a:p>
        </p:txBody>
      </p:sp>
    </p:spTree>
    <p:extLst>
      <p:ext uri="{BB962C8B-B14F-4D97-AF65-F5344CB8AC3E}">
        <p14:creationId xmlns:p14="http://schemas.microsoft.com/office/powerpoint/2010/main" val="219771290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rtlCol="0"/>
          <a:lstStyle>
            <a:lvl1pPr>
              <a:defRPr>
                <a:latin typeface="Arial" panose="020B0604020202020204" pitchFamily="34" charset="0"/>
                <a:ea typeface="ＭＳ Ｐゴシック" panose="020B0600070205080204" pitchFamily="34" charset="-128"/>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31F1BA4-4034-1E49-AD65-A46FCFAAADC8}" type="slidenum">
              <a:rPr lang="en-US"/>
              <a:pPr/>
              <a:t>‹#›</a:t>
            </a:fld>
            <a:endParaRPr lang="en-US"/>
          </a:p>
        </p:txBody>
      </p:sp>
    </p:spTree>
    <p:extLst>
      <p:ext uri="{BB962C8B-B14F-4D97-AF65-F5344CB8AC3E}">
        <p14:creationId xmlns:p14="http://schemas.microsoft.com/office/powerpoint/2010/main" val="359811253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9"/>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10"/>
          <p:cNvSpPr/>
          <p:nvPr/>
        </p:nvSpPr>
        <p:spPr>
          <a:xfrm>
            <a:off x="152400" y="153988"/>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
        <p:nvSpPr>
          <p:cNvPr id="6" name="Date Placeholder 8"/>
          <p:cNvSpPr>
            <a:spLocks noGrp="1"/>
          </p:cNvSpPr>
          <p:nvPr>
            <p:ph type="dt" sz="half" idx="10"/>
          </p:nvPr>
        </p:nvSpPr>
        <p:spPr/>
        <p:txBody>
          <a:bodyPr rtlCol="0"/>
          <a:lstStyle>
            <a:lvl1pPr>
              <a:defRPr>
                <a:solidFill>
                  <a:srgbClr val="FFFFFF"/>
                </a:solidFill>
                <a:latin typeface="Arial" panose="020B0604020202020204" pitchFamily="34" charset="0"/>
                <a:ea typeface="ＭＳ Ｐゴシック" panose="020B0600070205080204" pitchFamily="34" charset="-128"/>
                <a:cs typeface="+mn-cs"/>
              </a:defRPr>
            </a:lvl1pPr>
          </a:lstStyle>
          <a:p>
            <a:pPr>
              <a:defRPr/>
            </a:pPr>
            <a:endParaRPr lang="en-US"/>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C132C5E4-6892-9C43-91A3-F3BB25F05B7D}" type="slidenum">
              <a:rPr lang="en-US"/>
              <a:pPr/>
              <a:t>‹#›</a:t>
            </a:fld>
            <a:endParaRPr lang="en-US"/>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61082257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rtlCol="0"/>
          <a:lstStyle>
            <a:lvl1pPr>
              <a:defRPr>
                <a:latin typeface="Arial" panose="020B0604020202020204" pitchFamily="34" charset="0"/>
                <a:ea typeface="ＭＳ Ｐゴシック" panose="020B0600070205080204" pitchFamily="34" charset="-128"/>
                <a:cs typeface="+mn-cs"/>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70BDB94E-3D1E-F84A-9B3A-9AB8FBF878CC}" type="slidenum">
              <a:rPr lang="en-US"/>
              <a:pPr/>
              <a:t>‹#›</a:t>
            </a:fld>
            <a:endParaRPr lang="en-US"/>
          </a:p>
        </p:txBody>
      </p:sp>
    </p:spTree>
    <p:extLst>
      <p:ext uri="{BB962C8B-B14F-4D97-AF65-F5344CB8AC3E}">
        <p14:creationId xmlns:p14="http://schemas.microsoft.com/office/powerpoint/2010/main" val="31335445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rtlCol="0"/>
          <a:lstStyle>
            <a:lvl1pPr>
              <a:defRPr>
                <a:latin typeface="Arial" panose="020B0604020202020204" pitchFamily="34" charset="0"/>
                <a:ea typeface="ＭＳ Ｐゴシック" panose="020B0600070205080204" pitchFamily="34" charset="-128"/>
                <a:cs typeface="+mn-cs"/>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E624A300-C777-444C-BE85-46FE4D47BF38}" type="slidenum">
              <a:rPr lang="en-US"/>
              <a:pPr/>
              <a:t>‹#›</a:t>
            </a:fld>
            <a:endParaRPr lang="en-US"/>
          </a:p>
        </p:txBody>
      </p:sp>
    </p:spTree>
    <p:extLst>
      <p:ext uri="{BB962C8B-B14F-4D97-AF65-F5344CB8AC3E}">
        <p14:creationId xmlns:p14="http://schemas.microsoft.com/office/powerpoint/2010/main" val="34391356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rtlCol="0"/>
          <a:lstStyle>
            <a:lvl1pPr>
              <a:defRPr>
                <a:latin typeface="Arial" panose="020B0604020202020204" pitchFamily="34" charset="0"/>
                <a:ea typeface="ＭＳ Ｐゴシック" panose="020B0600070205080204" pitchFamily="34" charset="-128"/>
                <a:cs typeface="+mn-cs"/>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BA2FD8D5-B5CF-5B43-A115-A33EE3587A0D}" type="slidenum">
              <a:rPr lang="en-US"/>
              <a:pPr/>
              <a:t>‹#›</a:t>
            </a:fld>
            <a:endParaRPr lang="en-US"/>
          </a:p>
        </p:txBody>
      </p:sp>
    </p:spTree>
    <p:extLst>
      <p:ext uri="{BB962C8B-B14F-4D97-AF65-F5344CB8AC3E}">
        <p14:creationId xmlns:p14="http://schemas.microsoft.com/office/powerpoint/2010/main" val="303611464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p:nvPr/>
        </p:nvSpPr>
        <p:spPr>
          <a:xfrm>
            <a:off x="152400" y="150813"/>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Date Placeholder 1"/>
          <p:cNvSpPr>
            <a:spLocks noGrp="1"/>
          </p:cNvSpPr>
          <p:nvPr>
            <p:ph type="dt" sz="half" idx="10"/>
          </p:nvPr>
        </p:nvSpPr>
        <p:spPr/>
        <p:txBody>
          <a:bodyPr rtlCol="0"/>
          <a:lstStyle>
            <a:lvl1pPr>
              <a:defRPr>
                <a:latin typeface="Arial" panose="020B0604020202020204" pitchFamily="34" charset="0"/>
                <a:ea typeface="ＭＳ Ｐゴシック" panose="020B0600070205080204" pitchFamily="34" charset="-128"/>
                <a:cs typeface="+mn-cs"/>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fld id="{E3A3C6BB-7D46-8249-BD95-E6103F58BDB8}" type="slidenum">
              <a:rPr lang="en-US"/>
              <a:pPr/>
              <a:t>‹#›</a:t>
            </a:fld>
            <a:endParaRPr lang="en-US"/>
          </a:p>
        </p:txBody>
      </p:sp>
    </p:spTree>
    <p:extLst>
      <p:ext uri="{BB962C8B-B14F-4D97-AF65-F5344CB8AC3E}">
        <p14:creationId xmlns:p14="http://schemas.microsoft.com/office/powerpoint/2010/main" val="22941974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10"/>
          <p:cNvSpPr/>
          <p:nvPr/>
        </p:nvSpPr>
        <p:spPr>
          <a:xfrm>
            <a:off x="7010400" y="150813"/>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7" name="Rectangle 11"/>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
        <p:nvSpPr>
          <p:cNvPr id="8" name="Date Placeholder 4"/>
          <p:cNvSpPr>
            <a:spLocks noGrp="1"/>
          </p:cNvSpPr>
          <p:nvPr>
            <p:ph type="dt" sz="half" idx="10"/>
          </p:nvPr>
        </p:nvSpPr>
        <p:spPr/>
        <p:txBody>
          <a:bodyPr rtlCol="0"/>
          <a:lstStyle>
            <a:lvl1pPr>
              <a:defRPr>
                <a:latin typeface="Arial" panose="020B0604020202020204" pitchFamily="34" charset="0"/>
                <a:ea typeface="ＭＳ Ｐゴシック" panose="020B0600070205080204" pitchFamily="34" charset="-128"/>
                <a:cs typeface="+mn-cs"/>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solidFill>
                  <a:srgbClr val="FFFFFF"/>
                </a:solidFill>
              </a:defRPr>
            </a:lvl1pPr>
          </a:lstStyle>
          <a:p>
            <a:fld id="{2C71661B-6395-C541-8868-9A321AA03797}" type="slidenum">
              <a:rPr lang="en-US"/>
              <a:pPr/>
              <a:t>‹#›</a:t>
            </a:fld>
            <a:endParaRPr lang="en-US"/>
          </a:p>
        </p:txBody>
      </p:sp>
    </p:spTree>
    <p:extLst>
      <p:ext uri="{BB962C8B-B14F-4D97-AF65-F5344CB8AC3E}">
        <p14:creationId xmlns:p14="http://schemas.microsoft.com/office/powerpoint/2010/main" val="1544414623"/>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6" name="Rectangle 10"/>
          <p:cNvSpPr/>
          <p:nvPr/>
        </p:nvSpPr>
        <p:spPr>
          <a:xfrm>
            <a:off x="7010400" y="150813"/>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rtlCol="0"/>
          <a:lstStyle>
            <a:lvl1pPr>
              <a:defRPr>
                <a:latin typeface="Arial" panose="020B0604020202020204" pitchFamily="34" charset="0"/>
                <a:ea typeface="ＭＳ Ｐゴシック" panose="020B0600070205080204" pitchFamily="34" charset="-128"/>
                <a:cs typeface="+mn-cs"/>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0D65D7EC-801A-C449-A63C-E5B0D5305055}" type="slidenum">
              <a:rPr lang="en-US"/>
              <a:pPr/>
              <a:t>‹#›</a:t>
            </a:fld>
            <a:endParaRPr lang="en-US"/>
          </a:p>
        </p:txBody>
      </p:sp>
    </p:spTree>
    <p:extLst>
      <p:ext uri="{BB962C8B-B14F-4D97-AF65-F5344CB8AC3E}">
        <p14:creationId xmlns:p14="http://schemas.microsoft.com/office/powerpoint/2010/main" val="138909808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2"/>
          <p:cNvSpPr>
            <a:spLocks noGrp="1" noChangeArrowheads="1"/>
          </p:cNvSpPr>
          <p:nvPr>
            <p:ph type="dt" sz="half" idx="10"/>
          </p:nvPr>
        </p:nvSpPr>
        <p:spPr>
          <a:ln/>
        </p:spPr>
        <p:txBody>
          <a:bodyPr/>
          <a:lstStyle>
            <a:lvl1pPr>
              <a:defRPr/>
            </a:lvl1pPr>
          </a:lstStyle>
          <a:p>
            <a:pPr>
              <a:defRPr/>
            </a:pPr>
            <a:endParaRPr lang="en-US"/>
          </a:p>
        </p:txBody>
      </p:sp>
      <p:sp>
        <p:nvSpPr>
          <p:cNvPr id="8" name="Rectangle 23"/>
          <p:cNvSpPr>
            <a:spLocks noGrp="1" noChangeArrowheads="1"/>
          </p:cNvSpPr>
          <p:nvPr>
            <p:ph type="ftr" sz="quarter" idx="11"/>
          </p:nvPr>
        </p:nvSpPr>
        <p:spPr>
          <a:ln/>
        </p:spPr>
        <p:txBody>
          <a:bodyPr/>
          <a:lstStyle>
            <a:lvl1pPr>
              <a:defRPr/>
            </a:lvl1pPr>
          </a:lstStyle>
          <a:p>
            <a:pPr>
              <a:defRPr/>
            </a:pPr>
            <a:endParaRPr lang="en-US"/>
          </a:p>
        </p:txBody>
      </p:sp>
      <p:sp>
        <p:nvSpPr>
          <p:cNvPr id="9" name="Rectangle 24"/>
          <p:cNvSpPr>
            <a:spLocks noGrp="1" noChangeArrowheads="1"/>
          </p:cNvSpPr>
          <p:nvPr>
            <p:ph type="sldNum" sz="quarter" idx="12"/>
          </p:nvPr>
        </p:nvSpPr>
        <p:spPr>
          <a:ln/>
        </p:spPr>
        <p:txBody>
          <a:bodyPr/>
          <a:lstStyle>
            <a:lvl1pPr>
              <a:defRPr/>
            </a:lvl1pPr>
          </a:lstStyle>
          <a:p>
            <a:fld id="{7286C64A-1945-E745-9A37-48077CE8A9E6}" type="slidenum">
              <a:rPr lang="en-US"/>
              <a:pPr/>
              <a:t>‹#›</a:t>
            </a:fld>
            <a:endParaRPr lang="en-US"/>
          </a:p>
        </p:txBody>
      </p:sp>
    </p:spTree>
    <p:extLst>
      <p:ext uri="{BB962C8B-B14F-4D97-AF65-F5344CB8AC3E}">
        <p14:creationId xmlns:p14="http://schemas.microsoft.com/office/powerpoint/2010/main" val="3673383265"/>
      </p:ext>
    </p:extLst>
  </p:cSld>
  <p:clrMapOvr>
    <a:masterClrMapping/>
  </p:clrMapOvr>
  <p:transition>
    <p:zoom/>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a:defRPr>
                <a:latin typeface="Arial" panose="020B0604020202020204" pitchFamily="34" charset="0"/>
                <a:ea typeface="ＭＳ Ｐゴシック" panose="020B0600070205080204" pitchFamily="34" charset="-128"/>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9164D2D-81A3-AD4D-BEDB-4285CE734E59}" type="slidenum">
              <a:rPr lang="en-US"/>
              <a:pPr/>
              <a:t>‹#›</a:t>
            </a:fld>
            <a:endParaRPr lang="en-US"/>
          </a:p>
        </p:txBody>
      </p:sp>
    </p:spTree>
    <p:extLst>
      <p:ext uri="{BB962C8B-B14F-4D97-AF65-F5344CB8AC3E}">
        <p14:creationId xmlns:p14="http://schemas.microsoft.com/office/powerpoint/2010/main" val="395579491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9"/>
          <p:cNvSpPr/>
          <p:nvPr/>
        </p:nvSpPr>
        <p:spPr>
          <a:xfrm>
            <a:off x="152400" y="147638"/>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10"/>
          <p:cNvSpPr/>
          <p:nvPr/>
        </p:nvSpPr>
        <p:spPr>
          <a:xfrm>
            <a:off x="7010400" y="147638"/>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rtlCol="0"/>
          <a:lstStyle>
            <a:lvl1pPr>
              <a:defRPr>
                <a:latin typeface="Arial" panose="020B0604020202020204" pitchFamily="34" charset="0"/>
                <a:ea typeface="ＭＳ Ｐゴシック" panose="020B0600070205080204" pitchFamily="34" charset="-128"/>
                <a:cs typeface="+mn-cs"/>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chemeClr val="bg2"/>
                </a:solidFill>
              </a:defRPr>
            </a:lvl1pPr>
          </a:lstStyle>
          <a:p>
            <a:fld id="{4C4B55DE-3F9D-FC4C-BB13-AC5ED0A9459F}" type="slidenum">
              <a:rPr lang="en-US"/>
              <a:pPr/>
              <a:t>‹#›</a:t>
            </a:fld>
            <a:endParaRPr lang="en-US"/>
          </a:p>
        </p:txBody>
      </p:sp>
    </p:spTree>
    <p:extLst>
      <p:ext uri="{BB962C8B-B14F-4D97-AF65-F5344CB8AC3E}">
        <p14:creationId xmlns:p14="http://schemas.microsoft.com/office/powerpoint/2010/main" val="643753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2"/>
          <p:cNvSpPr>
            <a:spLocks noGrp="1" noChangeArrowheads="1"/>
          </p:cNvSpPr>
          <p:nvPr>
            <p:ph type="dt" sz="half" idx="10"/>
          </p:nvPr>
        </p:nvSpPr>
        <p:spPr>
          <a:ln/>
        </p:spPr>
        <p:txBody>
          <a:bodyPr/>
          <a:lstStyle>
            <a:lvl1pPr>
              <a:defRPr/>
            </a:lvl1pPr>
          </a:lstStyle>
          <a:p>
            <a:pPr>
              <a:defRPr/>
            </a:pPr>
            <a:endParaRPr lang="en-US"/>
          </a:p>
        </p:txBody>
      </p:sp>
      <p:sp>
        <p:nvSpPr>
          <p:cNvPr id="4" name="Rectangle 23"/>
          <p:cNvSpPr>
            <a:spLocks noGrp="1" noChangeArrowheads="1"/>
          </p:cNvSpPr>
          <p:nvPr>
            <p:ph type="ftr" sz="quarter" idx="11"/>
          </p:nvPr>
        </p:nvSpPr>
        <p:spPr>
          <a:ln/>
        </p:spPr>
        <p:txBody>
          <a:bodyPr/>
          <a:lstStyle>
            <a:lvl1pPr>
              <a:defRPr/>
            </a:lvl1pPr>
          </a:lstStyle>
          <a:p>
            <a:pPr>
              <a:defRPr/>
            </a:pPr>
            <a:endParaRPr lang="en-US"/>
          </a:p>
        </p:txBody>
      </p:sp>
      <p:sp>
        <p:nvSpPr>
          <p:cNvPr id="5" name="Rectangle 24"/>
          <p:cNvSpPr>
            <a:spLocks noGrp="1" noChangeArrowheads="1"/>
          </p:cNvSpPr>
          <p:nvPr>
            <p:ph type="sldNum" sz="quarter" idx="12"/>
          </p:nvPr>
        </p:nvSpPr>
        <p:spPr>
          <a:ln/>
        </p:spPr>
        <p:txBody>
          <a:bodyPr/>
          <a:lstStyle>
            <a:lvl1pPr>
              <a:defRPr/>
            </a:lvl1pPr>
          </a:lstStyle>
          <a:p>
            <a:fld id="{778FA09A-7297-4246-8845-411E7880AA3D}" type="slidenum">
              <a:rPr lang="en-US"/>
              <a:pPr/>
              <a:t>‹#›</a:t>
            </a:fld>
            <a:endParaRPr lang="en-US"/>
          </a:p>
        </p:txBody>
      </p:sp>
    </p:spTree>
    <p:extLst>
      <p:ext uri="{BB962C8B-B14F-4D97-AF65-F5344CB8AC3E}">
        <p14:creationId xmlns:p14="http://schemas.microsoft.com/office/powerpoint/2010/main" val="184619202"/>
      </p:ext>
    </p:extLst>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dt" sz="half" idx="10"/>
          </p:nvPr>
        </p:nvSpPr>
        <p:spPr>
          <a:ln/>
        </p:spPr>
        <p:txBody>
          <a:bodyPr/>
          <a:lstStyle>
            <a:lvl1pPr>
              <a:defRPr/>
            </a:lvl1pPr>
          </a:lstStyle>
          <a:p>
            <a:pPr>
              <a:defRPr/>
            </a:pPr>
            <a:endParaRPr lang="en-US"/>
          </a:p>
        </p:txBody>
      </p:sp>
      <p:sp>
        <p:nvSpPr>
          <p:cNvPr id="3" name="Rectangle 23"/>
          <p:cNvSpPr>
            <a:spLocks noGrp="1" noChangeArrowheads="1"/>
          </p:cNvSpPr>
          <p:nvPr>
            <p:ph type="ftr" sz="quarter" idx="11"/>
          </p:nvPr>
        </p:nvSpPr>
        <p:spPr>
          <a:ln/>
        </p:spPr>
        <p:txBody>
          <a:bodyPr/>
          <a:lstStyle>
            <a:lvl1pPr>
              <a:defRPr/>
            </a:lvl1pPr>
          </a:lstStyle>
          <a:p>
            <a:pPr>
              <a:defRPr/>
            </a:pPr>
            <a:endParaRPr lang="en-US"/>
          </a:p>
        </p:txBody>
      </p:sp>
      <p:sp>
        <p:nvSpPr>
          <p:cNvPr id="4" name="Rectangle 24"/>
          <p:cNvSpPr>
            <a:spLocks noGrp="1" noChangeArrowheads="1"/>
          </p:cNvSpPr>
          <p:nvPr>
            <p:ph type="sldNum" sz="quarter" idx="12"/>
          </p:nvPr>
        </p:nvSpPr>
        <p:spPr>
          <a:ln/>
        </p:spPr>
        <p:txBody>
          <a:bodyPr/>
          <a:lstStyle>
            <a:lvl1pPr>
              <a:defRPr/>
            </a:lvl1pPr>
          </a:lstStyle>
          <a:p>
            <a:fld id="{1F77733B-6139-F741-B030-911E292082BC}" type="slidenum">
              <a:rPr lang="en-US"/>
              <a:pPr/>
              <a:t>‹#›</a:t>
            </a:fld>
            <a:endParaRPr lang="en-US"/>
          </a:p>
        </p:txBody>
      </p:sp>
    </p:spTree>
    <p:extLst>
      <p:ext uri="{BB962C8B-B14F-4D97-AF65-F5344CB8AC3E}">
        <p14:creationId xmlns:p14="http://schemas.microsoft.com/office/powerpoint/2010/main" val="2117314988"/>
      </p:ext>
    </p:extLst>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dt" sz="half" idx="10"/>
          </p:nvPr>
        </p:nvSpPr>
        <p:spPr>
          <a:ln/>
        </p:spPr>
        <p:txBody>
          <a:bodyPr/>
          <a:lstStyle>
            <a:lvl1pPr>
              <a:defRPr/>
            </a:lvl1pPr>
          </a:lstStyle>
          <a:p>
            <a:pPr>
              <a:defRPr/>
            </a:pPr>
            <a:endParaRPr lang="en-US"/>
          </a:p>
        </p:txBody>
      </p:sp>
      <p:sp>
        <p:nvSpPr>
          <p:cNvPr id="6" name="Rectangle 23"/>
          <p:cNvSpPr>
            <a:spLocks noGrp="1" noChangeArrowheads="1"/>
          </p:cNvSpPr>
          <p:nvPr>
            <p:ph type="ftr" sz="quarter" idx="11"/>
          </p:nvPr>
        </p:nvSpPr>
        <p:spPr>
          <a:ln/>
        </p:spPr>
        <p:txBody>
          <a:bodyPr/>
          <a:lstStyle>
            <a:lvl1pPr>
              <a:defRPr/>
            </a:lvl1pPr>
          </a:lstStyle>
          <a:p>
            <a:pPr>
              <a:defRPr/>
            </a:pPr>
            <a:endParaRPr lang="en-US"/>
          </a:p>
        </p:txBody>
      </p:sp>
      <p:sp>
        <p:nvSpPr>
          <p:cNvPr id="7" name="Rectangle 24"/>
          <p:cNvSpPr>
            <a:spLocks noGrp="1" noChangeArrowheads="1"/>
          </p:cNvSpPr>
          <p:nvPr>
            <p:ph type="sldNum" sz="quarter" idx="12"/>
          </p:nvPr>
        </p:nvSpPr>
        <p:spPr>
          <a:ln/>
        </p:spPr>
        <p:txBody>
          <a:bodyPr/>
          <a:lstStyle>
            <a:lvl1pPr>
              <a:defRPr/>
            </a:lvl1pPr>
          </a:lstStyle>
          <a:p>
            <a:fld id="{7C36056B-D1C0-8848-9BFC-D922572DC08F}" type="slidenum">
              <a:rPr lang="en-US"/>
              <a:pPr/>
              <a:t>‹#›</a:t>
            </a:fld>
            <a:endParaRPr lang="en-US"/>
          </a:p>
        </p:txBody>
      </p:sp>
    </p:spTree>
    <p:extLst>
      <p:ext uri="{BB962C8B-B14F-4D97-AF65-F5344CB8AC3E}">
        <p14:creationId xmlns:p14="http://schemas.microsoft.com/office/powerpoint/2010/main" val="954949614"/>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fld id="{BEC3D430-4291-EF42-9B49-5DCFE6F63A8F}" type="datetimeFigureOut">
              <a:rPr lang="en-US"/>
              <a:pPr/>
              <a:t>11/24/2015</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4D0DF9A4-802F-8B46-834E-13EEFC47E245}" type="slidenum">
              <a:rPr lang="en-US"/>
              <a:pPr/>
              <a:t>‹#›</a:t>
            </a:fld>
            <a:endParaRPr lang="en-US"/>
          </a:p>
        </p:txBody>
      </p:sp>
    </p:spTree>
    <p:extLst>
      <p:ext uri="{BB962C8B-B14F-4D97-AF65-F5344CB8AC3E}">
        <p14:creationId xmlns:p14="http://schemas.microsoft.com/office/powerpoint/2010/main" val="292933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dt" sz="half" idx="10"/>
          </p:nvPr>
        </p:nvSpPr>
        <p:spPr>
          <a:ln/>
        </p:spPr>
        <p:txBody>
          <a:bodyPr/>
          <a:lstStyle>
            <a:lvl1pPr>
              <a:defRPr/>
            </a:lvl1pPr>
          </a:lstStyle>
          <a:p>
            <a:pPr>
              <a:defRPr/>
            </a:pPr>
            <a:endParaRPr lang="en-US"/>
          </a:p>
        </p:txBody>
      </p:sp>
      <p:sp>
        <p:nvSpPr>
          <p:cNvPr id="6" name="Rectangle 23"/>
          <p:cNvSpPr>
            <a:spLocks noGrp="1" noChangeArrowheads="1"/>
          </p:cNvSpPr>
          <p:nvPr>
            <p:ph type="ftr" sz="quarter" idx="11"/>
          </p:nvPr>
        </p:nvSpPr>
        <p:spPr>
          <a:ln/>
        </p:spPr>
        <p:txBody>
          <a:bodyPr/>
          <a:lstStyle>
            <a:lvl1pPr>
              <a:defRPr/>
            </a:lvl1pPr>
          </a:lstStyle>
          <a:p>
            <a:pPr>
              <a:defRPr/>
            </a:pPr>
            <a:endParaRPr lang="en-US"/>
          </a:p>
        </p:txBody>
      </p:sp>
      <p:sp>
        <p:nvSpPr>
          <p:cNvPr id="7" name="Rectangle 24"/>
          <p:cNvSpPr>
            <a:spLocks noGrp="1" noChangeArrowheads="1"/>
          </p:cNvSpPr>
          <p:nvPr>
            <p:ph type="sldNum" sz="quarter" idx="12"/>
          </p:nvPr>
        </p:nvSpPr>
        <p:spPr>
          <a:ln/>
        </p:spPr>
        <p:txBody>
          <a:bodyPr/>
          <a:lstStyle>
            <a:lvl1pPr>
              <a:defRPr/>
            </a:lvl1pPr>
          </a:lstStyle>
          <a:p>
            <a:fld id="{71049C86-E5D0-5E43-84E6-BA3B754C1701}" type="slidenum">
              <a:rPr lang="en-US"/>
              <a:pPr/>
              <a:t>‹#›</a:t>
            </a:fld>
            <a:endParaRPr lang="en-US"/>
          </a:p>
        </p:txBody>
      </p:sp>
    </p:spTree>
    <p:extLst>
      <p:ext uri="{BB962C8B-B14F-4D97-AF65-F5344CB8AC3E}">
        <p14:creationId xmlns:p14="http://schemas.microsoft.com/office/powerpoint/2010/main" val="1232465973"/>
      </p:ext>
    </p:extLst>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dt" sz="half" idx="10"/>
          </p:nvPr>
        </p:nvSpPr>
        <p:spPr>
          <a:ln/>
        </p:spPr>
        <p:txBody>
          <a:bodyPr/>
          <a:lstStyle>
            <a:lvl1pPr>
              <a:defRPr/>
            </a:lvl1pPr>
          </a:lstStyle>
          <a:p>
            <a:pPr>
              <a:defRPr/>
            </a:pPr>
            <a:endParaRPr lang="en-US"/>
          </a:p>
        </p:txBody>
      </p:sp>
      <p:sp>
        <p:nvSpPr>
          <p:cNvPr id="5" name="Rectangle 23"/>
          <p:cNvSpPr>
            <a:spLocks noGrp="1" noChangeArrowheads="1"/>
          </p:cNvSpPr>
          <p:nvPr>
            <p:ph type="ftr" sz="quarter" idx="11"/>
          </p:nvPr>
        </p:nvSpPr>
        <p:spPr>
          <a:ln/>
        </p:spPr>
        <p:txBody>
          <a:bodyPr/>
          <a:lstStyle>
            <a:lvl1pPr>
              <a:defRPr/>
            </a:lvl1pPr>
          </a:lstStyle>
          <a:p>
            <a:pPr>
              <a:defRPr/>
            </a:pPr>
            <a:endParaRPr lang="en-US"/>
          </a:p>
        </p:txBody>
      </p:sp>
      <p:sp>
        <p:nvSpPr>
          <p:cNvPr id="6" name="Rectangle 24"/>
          <p:cNvSpPr>
            <a:spLocks noGrp="1" noChangeArrowheads="1"/>
          </p:cNvSpPr>
          <p:nvPr>
            <p:ph type="sldNum" sz="quarter" idx="12"/>
          </p:nvPr>
        </p:nvSpPr>
        <p:spPr>
          <a:ln/>
        </p:spPr>
        <p:txBody>
          <a:bodyPr/>
          <a:lstStyle>
            <a:lvl1pPr>
              <a:defRPr/>
            </a:lvl1pPr>
          </a:lstStyle>
          <a:p>
            <a:fld id="{ABF59BC0-49B1-0248-B36C-33A659704E1A}" type="slidenum">
              <a:rPr lang="en-US"/>
              <a:pPr/>
              <a:t>‹#›</a:t>
            </a:fld>
            <a:endParaRPr lang="en-US"/>
          </a:p>
        </p:txBody>
      </p:sp>
    </p:spTree>
    <p:extLst>
      <p:ext uri="{BB962C8B-B14F-4D97-AF65-F5344CB8AC3E}">
        <p14:creationId xmlns:p14="http://schemas.microsoft.com/office/powerpoint/2010/main" val="3230994038"/>
      </p:ext>
    </p:extLst>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0"/>
            <a:ext cx="1744662" cy="6138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30325" y="0"/>
            <a:ext cx="5084763" cy="6138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dt" sz="half" idx="10"/>
          </p:nvPr>
        </p:nvSpPr>
        <p:spPr>
          <a:ln/>
        </p:spPr>
        <p:txBody>
          <a:bodyPr/>
          <a:lstStyle>
            <a:lvl1pPr>
              <a:defRPr/>
            </a:lvl1pPr>
          </a:lstStyle>
          <a:p>
            <a:pPr>
              <a:defRPr/>
            </a:pPr>
            <a:endParaRPr lang="en-US"/>
          </a:p>
        </p:txBody>
      </p:sp>
      <p:sp>
        <p:nvSpPr>
          <p:cNvPr id="5" name="Rectangle 23"/>
          <p:cNvSpPr>
            <a:spLocks noGrp="1" noChangeArrowheads="1"/>
          </p:cNvSpPr>
          <p:nvPr>
            <p:ph type="ftr" sz="quarter" idx="11"/>
          </p:nvPr>
        </p:nvSpPr>
        <p:spPr>
          <a:ln/>
        </p:spPr>
        <p:txBody>
          <a:bodyPr/>
          <a:lstStyle>
            <a:lvl1pPr>
              <a:defRPr/>
            </a:lvl1pPr>
          </a:lstStyle>
          <a:p>
            <a:pPr>
              <a:defRPr/>
            </a:pPr>
            <a:endParaRPr lang="en-US"/>
          </a:p>
        </p:txBody>
      </p:sp>
      <p:sp>
        <p:nvSpPr>
          <p:cNvPr id="6" name="Rectangle 24"/>
          <p:cNvSpPr>
            <a:spLocks noGrp="1" noChangeArrowheads="1"/>
          </p:cNvSpPr>
          <p:nvPr>
            <p:ph type="sldNum" sz="quarter" idx="12"/>
          </p:nvPr>
        </p:nvSpPr>
        <p:spPr>
          <a:ln/>
        </p:spPr>
        <p:txBody>
          <a:bodyPr/>
          <a:lstStyle>
            <a:lvl1pPr>
              <a:defRPr/>
            </a:lvl1pPr>
          </a:lstStyle>
          <a:p>
            <a:fld id="{A7E55BF0-2BBD-484C-B6CF-2E04DB839F53}" type="slidenum">
              <a:rPr lang="en-US"/>
              <a:pPr/>
              <a:t>‹#›</a:t>
            </a:fld>
            <a:endParaRPr lang="en-US"/>
          </a:p>
        </p:txBody>
      </p:sp>
    </p:spTree>
    <p:extLst>
      <p:ext uri="{BB962C8B-B14F-4D97-AF65-F5344CB8AC3E}">
        <p14:creationId xmlns:p14="http://schemas.microsoft.com/office/powerpoint/2010/main" val="2726668090"/>
      </p:ext>
    </p:extLst>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0325" y="0"/>
            <a:ext cx="6440488" cy="7127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16050" y="1274763"/>
            <a:ext cx="3371850" cy="486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0300" y="1274763"/>
            <a:ext cx="3371850" cy="486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noChangeArrowheads="1"/>
          </p:cNvSpPr>
          <p:nvPr>
            <p:ph type="dt" sz="half" idx="10"/>
          </p:nvPr>
        </p:nvSpPr>
        <p:spPr>
          <a:ln/>
        </p:spPr>
        <p:txBody>
          <a:bodyPr/>
          <a:lstStyle>
            <a:lvl1pPr>
              <a:defRPr/>
            </a:lvl1pPr>
          </a:lstStyle>
          <a:p>
            <a:pPr>
              <a:defRPr/>
            </a:pPr>
            <a:endParaRPr lang="en-US"/>
          </a:p>
        </p:txBody>
      </p:sp>
      <p:sp>
        <p:nvSpPr>
          <p:cNvPr id="6" name="Rectangle 23"/>
          <p:cNvSpPr>
            <a:spLocks noGrp="1" noChangeArrowheads="1"/>
          </p:cNvSpPr>
          <p:nvPr>
            <p:ph type="ftr" sz="quarter" idx="11"/>
          </p:nvPr>
        </p:nvSpPr>
        <p:spPr>
          <a:ln/>
        </p:spPr>
        <p:txBody>
          <a:bodyPr/>
          <a:lstStyle>
            <a:lvl1pPr>
              <a:defRPr/>
            </a:lvl1pPr>
          </a:lstStyle>
          <a:p>
            <a:pPr>
              <a:defRPr/>
            </a:pPr>
            <a:endParaRPr lang="en-US"/>
          </a:p>
        </p:txBody>
      </p:sp>
      <p:sp>
        <p:nvSpPr>
          <p:cNvPr id="7" name="Rectangle 24"/>
          <p:cNvSpPr>
            <a:spLocks noGrp="1" noChangeArrowheads="1"/>
          </p:cNvSpPr>
          <p:nvPr>
            <p:ph type="sldNum" sz="quarter" idx="12"/>
          </p:nvPr>
        </p:nvSpPr>
        <p:spPr>
          <a:ln/>
        </p:spPr>
        <p:txBody>
          <a:bodyPr/>
          <a:lstStyle>
            <a:lvl1pPr>
              <a:defRPr/>
            </a:lvl1pPr>
          </a:lstStyle>
          <a:p>
            <a:fld id="{A2ACCE96-E58D-B74F-962F-98F9422F3F97}" type="slidenum">
              <a:rPr lang="en-US"/>
              <a:pPr/>
              <a:t>‹#›</a:t>
            </a:fld>
            <a:endParaRPr lang="en-US"/>
          </a:p>
        </p:txBody>
      </p:sp>
    </p:spTree>
    <p:extLst>
      <p:ext uri="{BB962C8B-B14F-4D97-AF65-F5344CB8AC3E}">
        <p14:creationId xmlns:p14="http://schemas.microsoft.com/office/powerpoint/2010/main" val="319845895"/>
      </p:ext>
    </p:extLst>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4704282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0842366"/>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1203118"/>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4241348"/>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0777936"/>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45889426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fld id="{2DC482B1-BC43-414D-AA22-A5D4EC59990C}" type="datetimeFigureOut">
              <a:rPr lang="en-US"/>
              <a:pPr/>
              <a:t>11/24/2015</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531F63A4-BCB2-824E-8D39-D33E106C7C9C}" type="slidenum">
              <a:rPr lang="en-US"/>
              <a:pPr/>
              <a:t>‹#›</a:t>
            </a:fld>
            <a:endParaRPr lang="en-US"/>
          </a:p>
        </p:txBody>
      </p:sp>
    </p:spTree>
    <p:extLst>
      <p:ext uri="{BB962C8B-B14F-4D97-AF65-F5344CB8AC3E}">
        <p14:creationId xmlns:p14="http://schemas.microsoft.com/office/powerpoint/2010/main" val="34321321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25650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93938360"/>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480492"/>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6896572"/>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0990062"/>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201613" y="103188"/>
            <a:ext cx="808037" cy="744537"/>
            <a:chOff x="898" y="1471"/>
            <a:chExt cx="1834" cy="1742"/>
          </a:xfrm>
        </p:grpSpPr>
        <p:sp>
          <p:nvSpPr>
            <p:cNvPr id="5" name="Freeform 3"/>
            <p:cNvSpPr>
              <a:spLocks/>
            </p:cNvSpPr>
            <p:nvPr/>
          </p:nvSpPr>
          <p:spPr bwMode="auto">
            <a:xfrm>
              <a:off x="1864" y="1493"/>
              <a:ext cx="198" cy="119"/>
            </a:xfrm>
            <a:custGeom>
              <a:avLst/>
              <a:gdLst>
                <a:gd name="T0" fmla="*/ 50 w 200"/>
                <a:gd name="T1" fmla="*/ 0 h 119"/>
                <a:gd name="T2" fmla="*/ 34 w 200"/>
                <a:gd name="T3" fmla="*/ 21 h 119"/>
                <a:gd name="T4" fmla="*/ 1 w 200"/>
                <a:gd name="T5" fmla="*/ 61 h 119"/>
                <a:gd name="T6" fmla="*/ 29 w 200"/>
                <a:gd name="T7" fmla="*/ 105 h 119"/>
                <a:gd name="T8" fmla="*/ 70 w 200"/>
                <a:gd name="T9" fmla="*/ 116 h 119"/>
                <a:gd name="T10" fmla="*/ 121 w 200"/>
                <a:gd name="T11" fmla="*/ 86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19">
                  <a:moveTo>
                    <a:pt x="86" y="0"/>
                  </a:moveTo>
                  <a:cubicBezTo>
                    <a:pt x="78" y="4"/>
                    <a:pt x="48" y="11"/>
                    <a:pt x="34" y="21"/>
                  </a:cubicBezTo>
                  <a:cubicBezTo>
                    <a:pt x="20" y="31"/>
                    <a:pt x="2" y="47"/>
                    <a:pt x="1" y="61"/>
                  </a:cubicBezTo>
                  <a:cubicBezTo>
                    <a:pt x="0" y="75"/>
                    <a:pt x="9" y="96"/>
                    <a:pt x="29" y="105"/>
                  </a:cubicBezTo>
                  <a:cubicBezTo>
                    <a:pt x="49" y="114"/>
                    <a:pt x="96" y="119"/>
                    <a:pt x="124" y="116"/>
                  </a:cubicBezTo>
                  <a:cubicBezTo>
                    <a:pt x="152" y="113"/>
                    <a:pt x="184" y="92"/>
                    <a:pt x="200" y="86"/>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6" name="Group 4"/>
            <p:cNvGrpSpPr>
              <a:grpSpLocks/>
            </p:cNvGrpSpPr>
            <p:nvPr/>
          </p:nvGrpSpPr>
          <p:grpSpPr bwMode="auto">
            <a:xfrm>
              <a:off x="898" y="1471"/>
              <a:ext cx="1834" cy="1742"/>
              <a:chOff x="898" y="1471"/>
              <a:chExt cx="1834" cy="1742"/>
            </a:xfrm>
          </p:grpSpPr>
          <p:grpSp>
            <p:nvGrpSpPr>
              <p:cNvPr id="7" name="Group 5"/>
              <p:cNvGrpSpPr>
                <a:grpSpLocks/>
              </p:cNvGrpSpPr>
              <p:nvPr/>
            </p:nvGrpSpPr>
            <p:grpSpPr bwMode="auto">
              <a:xfrm>
                <a:off x="1255" y="1475"/>
                <a:ext cx="493" cy="516"/>
                <a:chOff x="1255" y="1475"/>
                <a:chExt cx="493" cy="516"/>
              </a:xfrm>
            </p:grpSpPr>
            <p:sp>
              <p:nvSpPr>
                <p:cNvPr id="20" name="Freeform 6"/>
                <p:cNvSpPr>
                  <a:spLocks/>
                </p:cNvSpPr>
                <p:nvPr/>
              </p:nvSpPr>
              <p:spPr bwMode="auto">
                <a:xfrm>
                  <a:off x="1255" y="1475"/>
                  <a:ext cx="425" cy="516"/>
                </a:xfrm>
                <a:custGeom>
                  <a:avLst/>
                  <a:gdLst>
                    <a:gd name="T0" fmla="*/ 478 w 424"/>
                    <a:gd name="T1" fmla="*/ 14 h 516"/>
                    <a:gd name="T2" fmla="*/ 334 w 424"/>
                    <a:gd name="T3" fmla="*/ 6 h 516"/>
                    <a:gd name="T4" fmla="*/ 152 w 424"/>
                    <a:gd name="T5" fmla="*/ 50 h 516"/>
                    <a:gd name="T6" fmla="*/ 72 w 424"/>
                    <a:gd name="T7" fmla="*/ 108 h 516"/>
                    <a:gd name="T8" fmla="*/ 16 w 424"/>
                    <a:gd name="T9" fmla="*/ 192 h 516"/>
                    <a:gd name="T10" fmla="*/ 2 w 424"/>
                    <a:gd name="T11" fmla="*/ 302 h 516"/>
                    <a:gd name="T12" fmla="*/ 12 w 424"/>
                    <a:gd name="T13" fmla="*/ 420 h 516"/>
                    <a:gd name="T14" fmla="*/ 74 w 424"/>
                    <a:gd name="T15" fmla="*/ 516 h 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4" h="516">
                      <a:moveTo>
                        <a:pt x="424" y="14"/>
                      </a:moveTo>
                      <a:cubicBezTo>
                        <a:pt x="400" y="13"/>
                        <a:pt x="325" y="0"/>
                        <a:pt x="280" y="6"/>
                      </a:cubicBezTo>
                      <a:cubicBezTo>
                        <a:pt x="235" y="12"/>
                        <a:pt x="187" y="33"/>
                        <a:pt x="152" y="50"/>
                      </a:cubicBezTo>
                      <a:cubicBezTo>
                        <a:pt x="117" y="67"/>
                        <a:pt x="94" y="85"/>
                        <a:pt x="72" y="108"/>
                      </a:cubicBezTo>
                      <a:cubicBezTo>
                        <a:pt x="50" y="131"/>
                        <a:pt x="28" y="160"/>
                        <a:pt x="16" y="192"/>
                      </a:cubicBezTo>
                      <a:cubicBezTo>
                        <a:pt x="4" y="224"/>
                        <a:pt x="3" y="264"/>
                        <a:pt x="2" y="302"/>
                      </a:cubicBezTo>
                      <a:cubicBezTo>
                        <a:pt x="1" y="340"/>
                        <a:pt x="0" y="384"/>
                        <a:pt x="12" y="420"/>
                      </a:cubicBezTo>
                      <a:cubicBezTo>
                        <a:pt x="24" y="456"/>
                        <a:pt x="61" y="496"/>
                        <a:pt x="74" y="516"/>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1" name="Freeform 7"/>
                <p:cNvSpPr>
                  <a:spLocks/>
                </p:cNvSpPr>
                <p:nvPr/>
              </p:nvSpPr>
              <p:spPr bwMode="auto">
                <a:xfrm>
                  <a:off x="1644" y="1490"/>
                  <a:ext cx="104" cy="104"/>
                </a:xfrm>
                <a:custGeom>
                  <a:avLst/>
                  <a:gdLst>
                    <a:gd name="T0" fmla="*/ 28 w 105"/>
                    <a:gd name="T1" fmla="*/ 0 h 104"/>
                    <a:gd name="T2" fmla="*/ 52 w 105"/>
                    <a:gd name="T3" fmla="*/ 12 h 104"/>
                    <a:gd name="T4" fmla="*/ 52 w 105"/>
                    <a:gd name="T5" fmla="*/ 52 h 104"/>
                    <a:gd name="T6" fmla="*/ 52 w 105"/>
                    <a:gd name="T7" fmla="*/ 96 h 104"/>
                    <a:gd name="T8" fmla="*/ 0 w 105"/>
                    <a:gd name="T9" fmla="*/ 99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4">
                      <a:moveTo>
                        <a:pt x="28" y="0"/>
                      </a:moveTo>
                      <a:cubicBezTo>
                        <a:pt x="35" y="2"/>
                        <a:pt x="58" y="3"/>
                        <a:pt x="71" y="12"/>
                      </a:cubicBezTo>
                      <a:cubicBezTo>
                        <a:pt x="84" y="21"/>
                        <a:pt x="103" y="38"/>
                        <a:pt x="104" y="52"/>
                      </a:cubicBezTo>
                      <a:cubicBezTo>
                        <a:pt x="105" y="66"/>
                        <a:pt x="93" y="88"/>
                        <a:pt x="76" y="96"/>
                      </a:cubicBezTo>
                      <a:cubicBezTo>
                        <a:pt x="59" y="104"/>
                        <a:pt x="16" y="99"/>
                        <a:pt x="0" y="99"/>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8" name="Freeform 8"/>
              <p:cNvSpPr>
                <a:spLocks/>
              </p:cNvSpPr>
              <p:nvPr/>
            </p:nvSpPr>
            <p:spPr bwMode="auto">
              <a:xfrm>
                <a:off x="1521" y="1642"/>
                <a:ext cx="245" cy="472"/>
              </a:xfrm>
              <a:custGeom>
                <a:avLst/>
                <a:gdLst>
                  <a:gd name="T0" fmla="*/ 99 w 248"/>
                  <a:gd name="T1" fmla="*/ 0 h 471"/>
                  <a:gd name="T2" fmla="*/ 114 w 248"/>
                  <a:gd name="T3" fmla="*/ 63 h 471"/>
                  <a:gd name="T4" fmla="*/ 114 w 248"/>
                  <a:gd name="T5" fmla="*/ 204 h 471"/>
                  <a:gd name="T6" fmla="*/ 124 w 248"/>
                  <a:gd name="T7" fmla="*/ 314 h 471"/>
                  <a:gd name="T8" fmla="*/ 117 w 248"/>
                  <a:gd name="T9" fmla="*/ 336 h 471"/>
                  <a:gd name="T10" fmla="*/ 110 w 248"/>
                  <a:gd name="T11" fmla="*/ 377 h 471"/>
                  <a:gd name="T12" fmla="*/ 113 w 248"/>
                  <a:gd name="T13" fmla="*/ 404 h 471"/>
                  <a:gd name="T14" fmla="*/ 110 w 248"/>
                  <a:gd name="T15" fmla="*/ 426 h 471"/>
                  <a:gd name="T16" fmla="*/ 110 w 248"/>
                  <a:gd name="T17" fmla="*/ 489 h 471"/>
                  <a:gd name="T18" fmla="*/ 83 w 248"/>
                  <a:gd name="T19" fmla="*/ 522 h 471"/>
                  <a:gd name="T20" fmla="*/ 41 w 248"/>
                  <a:gd name="T21" fmla="*/ 510 h 471"/>
                  <a:gd name="T22" fmla="*/ 0 w 248"/>
                  <a:gd name="T23" fmla="*/ 447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8" h="471">
                    <a:moveTo>
                      <a:pt x="183" y="0"/>
                    </a:moveTo>
                    <a:cubicBezTo>
                      <a:pt x="189" y="10"/>
                      <a:pt x="211" y="29"/>
                      <a:pt x="217" y="63"/>
                    </a:cubicBezTo>
                    <a:cubicBezTo>
                      <a:pt x="223" y="97"/>
                      <a:pt x="212" y="171"/>
                      <a:pt x="217" y="204"/>
                    </a:cubicBezTo>
                    <a:cubicBezTo>
                      <a:pt x="222" y="237"/>
                      <a:pt x="244" y="247"/>
                      <a:pt x="246" y="260"/>
                    </a:cubicBezTo>
                    <a:cubicBezTo>
                      <a:pt x="248" y="273"/>
                      <a:pt x="233" y="272"/>
                      <a:pt x="226" y="282"/>
                    </a:cubicBezTo>
                    <a:cubicBezTo>
                      <a:pt x="219" y="292"/>
                      <a:pt x="207" y="312"/>
                      <a:pt x="205" y="323"/>
                    </a:cubicBezTo>
                    <a:cubicBezTo>
                      <a:pt x="203" y="334"/>
                      <a:pt x="214" y="342"/>
                      <a:pt x="214" y="350"/>
                    </a:cubicBezTo>
                    <a:cubicBezTo>
                      <a:pt x="214" y="358"/>
                      <a:pt x="205" y="358"/>
                      <a:pt x="204" y="372"/>
                    </a:cubicBezTo>
                    <a:cubicBezTo>
                      <a:pt x="203" y="386"/>
                      <a:pt x="214" y="419"/>
                      <a:pt x="205" y="435"/>
                    </a:cubicBezTo>
                    <a:cubicBezTo>
                      <a:pt x="196" y="451"/>
                      <a:pt x="172" y="465"/>
                      <a:pt x="151" y="468"/>
                    </a:cubicBezTo>
                    <a:cubicBezTo>
                      <a:pt x="130" y="471"/>
                      <a:pt x="103" y="469"/>
                      <a:pt x="78" y="456"/>
                    </a:cubicBezTo>
                    <a:cubicBezTo>
                      <a:pt x="53" y="443"/>
                      <a:pt x="16" y="406"/>
                      <a:pt x="0" y="393"/>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 name="Freeform 9"/>
              <p:cNvSpPr>
                <a:spLocks/>
              </p:cNvSpPr>
              <p:nvPr/>
            </p:nvSpPr>
            <p:spPr bwMode="auto">
              <a:xfrm>
                <a:off x="1547" y="2140"/>
                <a:ext cx="47" cy="97"/>
              </a:xfrm>
              <a:custGeom>
                <a:avLst/>
                <a:gdLst>
                  <a:gd name="T0" fmla="*/ 47 w 47"/>
                  <a:gd name="T1" fmla="*/ 0 h 97"/>
                  <a:gd name="T2" fmla="*/ 30 w 47"/>
                  <a:gd name="T3" fmla="*/ 58 h 97"/>
                  <a:gd name="T4" fmla="*/ 0 w 47"/>
                  <a:gd name="T5" fmla="*/ 97 h 97"/>
                  <a:gd name="T6" fmla="*/ 0 60000 65536"/>
                  <a:gd name="T7" fmla="*/ 0 60000 65536"/>
                  <a:gd name="T8" fmla="*/ 0 60000 65536"/>
                </a:gdLst>
                <a:ahLst/>
                <a:cxnLst>
                  <a:cxn ang="T6">
                    <a:pos x="T0" y="T1"/>
                  </a:cxn>
                  <a:cxn ang="T7">
                    <a:pos x="T2" y="T3"/>
                  </a:cxn>
                  <a:cxn ang="T8">
                    <a:pos x="T4" y="T5"/>
                  </a:cxn>
                </a:cxnLst>
                <a:rect l="0" t="0" r="r" b="b"/>
                <a:pathLst>
                  <a:path w="47" h="97">
                    <a:moveTo>
                      <a:pt x="47" y="0"/>
                    </a:moveTo>
                    <a:cubicBezTo>
                      <a:pt x="44" y="10"/>
                      <a:pt x="38" y="42"/>
                      <a:pt x="30" y="58"/>
                    </a:cubicBezTo>
                    <a:cubicBezTo>
                      <a:pt x="22" y="74"/>
                      <a:pt x="6" y="89"/>
                      <a:pt x="0" y="97"/>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 name="Freeform 10"/>
              <p:cNvSpPr>
                <a:spLocks/>
              </p:cNvSpPr>
              <p:nvPr/>
            </p:nvSpPr>
            <p:spPr bwMode="auto">
              <a:xfrm>
                <a:off x="898" y="2010"/>
                <a:ext cx="483" cy="1148"/>
              </a:xfrm>
              <a:custGeom>
                <a:avLst/>
                <a:gdLst>
                  <a:gd name="T0" fmla="*/ 536 w 482"/>
                  <a:gd name="T1" fmla="*/ 0 h 1150"/>
                  <a:gd name="T2" fmla="*/ 476 w 482"/>
                  <a:gd name="T3" fmla="*/ 70 h 1150"/>
                  <a:gd name="T4" fmla="*/ 398 w 482"/>
                  <a:gd name="T5" fmla="*/ 132 h 1150"/>
                  <a:gd name="T6" fmla="*/ 190 w 482"/>
                  <a:gd name="T7" fmla="*/ 234 h 1150"/>
                  <a:gd name="T8" fmla="*/ 60 w 482"/>
                  <a:gd name="T9" fmla="*/ 358 h 1150"/>
                  <a:gd name="T10" fmla="*/ 12 w 482"/>
                  <a:gd name="T11" fmla="*/ 488 h 1150"/>
                  <a:gd name="T12" fmla="*/ 0 w 482"/>
                  <a:gd name="T13" fmla="*/ 626 h 1150"/>
                  <a:gd name="T14" fmla="*/ 14 w 482"/>
                  <a:gd name="T15" fmla="*/ 770 h 1150"/>
                  <a:gd name="T16" fmla="*/ 62 w 482"/>
                  <a:gd name="T17" fmla="*/ 861 h 1150"/>
                  <a:gd name="T18" fmla="*/ 132 w 482"/>
                  <a:gd name="T19" fmla="*/ 976 h 1150"/>
                  <a:gd name="T20" fmla="*/ 218 w 482"/>
                  <a:gd name="T21" fmla="*/ 1042 h 1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2" h="1150">
                    <a:moveTo>
                      <a:pt x="482" y="0"/>
                    </a:moveTo>
                    <a:cubicBezTo>
                      <a:pt x="472" y="12"/>
                      <a:pt x="445" y="48"/>
                      <a:pt x="422" y="70"/>
                    </a:cubicBezTo>
                    <a:cubicBezTo>
                      <a:pt x="399" y="92"/>
                      <a:pt x="383" y="105"/>
                      <a:pt x="344" y="132"/>
                    </a:cubicBezTo>
                    <a:cubicBezTo>
                      <a:pt x="305" y="159"/>
                      <a:pt x="237" y="187"/>
                      <a:pt x="190" y="234"/>
                    </a:cubicBezTo>
                    <a:cubicBezTo>
                      <a:pt x="143" y="281"/>
                      <a:pt x="90" y="361"/>
                      <a:pt x="60" y="412"/>
                    </a:cubicBezTo>
                    <a:cubicBezTo>
                      <a:pt x="30" y="463"/>
                      <a:pt x="22" y="497"/>
                      <a:pt x="12" y="542"/>
                    </a:cubicBezTo>
                    <a:cubicBezTo>
                      <a:pt x="2" y="587"/>
                      <a:pt x="0" y="633"/>
                      <a:pt x="0" y="680"/>
                    </a:cubicBezTo>
                    <a:cubicBezTo>
                      <a:pt x="0" y="727"/>
                      <a:pt x="4" y="776"/>
                      <a:pt x="14" y="824"/>
                    </a:cubicBezTo>
                    <a:cubicBezTo>
                      <a:pt x="24" y="872"/>
                      <a:pt x="42" y="925"/>
                      <a:pt x="62" y="968"/>
                    </a:cubicBezTo>
                    <a:cubicBezTo>
                      <a:pt x="82" y="1011"/>
                      <a:pt x="106" y="1054"/>
                      <a:pt x="132" y="1084"/>
                    </a:cubicBezTo>
                    <a:cubicBezTo>
                      <a:pt x="158" y="1114"/>
                      <a:pt x="200" y="1136"/>
                      <a:pt x="218" y="1150"/>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 name="Freeform 11"/>
              <p:cNvSpPr>
                <a:spLocks/>
              </p:cNvSpPr>
              <p:nvPr/>
            </p:nvSpPr>
            <p:spPr bwMode="auto">
              <a:xfrm>
                <a:off x="1240" y="2645"/>
                <a:ext cx="598" cy="279"/>
              </a:xfrm>
              <a:custGeom>
                <a:avLst/>
                <a:gdLst>
                  <a:gd name="T0" fmla="*/ 0 w 596"/>
                  <a:gd name="T1" fmla="*/ 226 h 280"/>
                  <a:gd name="T2" fmla="*/ 104 w 596"/>
                  <a:gd name="T3" fmla="*/ 196 h 280"/>
                  <a:gd name="T4" fmla="*/ 246 w 596"/>
                  <a:gd name="T5" fmla="*/ 140 h 280"/>
                  <a:gd name="T6" fmla="*/ 340 w 596"/>
                  <a:gd name="T7" fmla="*/ 96 h 280"/>
                  <a:gd name="T8" fmla="*/ 434 w 596"/>
                  <a:gd name="T9" fmla="*/ 32 h 280"/>
                  <a:gd name="T10" fmla="*/ 570 w 596"/>
                  <a:gd name="T11" fmla="*/ 6 h 280"/>
                  <a:gd name="T12" fmla="*/ 652 w 596"/>
                  <a:gd name="T13" fmla="*/ 2 h 280"/>
                  <a:gd name="T14" fmla="*/ 704 w 596"/>
                  <a:gd name="T15" fmla="*/ 18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280">
                    <a:moveTo>
                      <a:pt x="0" y="280"/>
                    </a:moveTo>
                    <a:cubicBezTo>
                      <a:pt x="17" y="275"/>
                      <a:pt x="72" y="266"/>
                      <a:pt x="104" y="250"/>
                    </a:cubicBezTo>
                    <a:cubicBezTo>
                      <a:pt x="136" y="234"/>
                      <a:pt x="162" y="210"/>
                      <a:pt x="192" y="184"/>
                    </a:cubicBezTo>
                    <a:cubicBezTo>
                      <a:pt x="222" y="158"/>
                      <a:pt x="255" y="121"/>
                      <a:pt x="286" y="96"/>
                    </a:cubicBezTo>
                    <a:cubicBezTo>
                      <a:pt x="317" y="71"/>
                      <a:pt x="351" y="47"/>
                      <a:pt x="380" y="32"/>
                    </a:cubicBezTo>
                    <a:cubicBezTo>
                      <a:pt x="409" y="17"/>
                      <a:pt x="435" y="11"/>
                      <a:pt x="462" y="6"/>
                    </a:cubicBezTo>
                    <a:cubicBezTo>
                      <a:pt x="489" y="1"/>
                      <a:pt x="522" y="0"/>
                      <a:pt x="544" y="2"/>
                    </a:cubicBezTo>
                    <a:cubicBezTo>
                      <a:pt x="566" y="4"/>
                      <a:pt x="585" y="15"/>
                      <a:pt x="596" y="18"/>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 name="Freeform 12"/>
              <p:cNvSpPr>
                <a:spLocks/>
              </p:cNvSpPr>
              <p:nvPr/>
            </p:nvSpPr>
            <p:spPr bwMode="auto">
              <a:xfrm>
                <a:off x="1947" y="1471"/>
                <a:ext cx="450" cy="613"/>
              </a:xfrm>
              <a:custGeom>
                <a:avLst/>
                <a:gdLst>
                  <a:gd name="T0" fmla="*/ 0 w 450"/>
                  <a:gd name="T1" fmla="*/ 23 h 611"/>
                  <a:gd name="T2" fmla="*/ 140 w 450"/>
                  <a:gd name="T3" fmla="*/ 1 h 611"/>
                  <a:gd name="T4" fmla="*/ 286 w 450"/>
                  <a:gd name="T5" fmla="*/ 31 h 611"/>
                  <a:gd name="T6" fmla="*/ 382 w 450"/>
                  <a:gd name="T7" fmla="*/ 93 h 611"/>
                  <a:gd name="T8" fmla="*/ 436 w 450"/>
                  <a:gd name="T9" fmla="*/ 213 h 611"/>
                  <a:gd name="T10" fmla="*/ 450 w 450"/>
                  <a:gd name="T11" fmla="*/ 319 h 611"/>
                  <a:gd name="T12" fmla="*/ 438 w 450"/>
                  <a:gd name="T13" fmla="*/ 413 h 611"/>
                  <a:gd name="T14" fmla="*/ 424 w 450"/>
                  <a:gd name="T15" fmla="*/ 511 h 611"/>
                  <a:gd name="T16" fmla="*/ 408 w 450"/>
                  <a:gd name="T17" fmla="*/ 613 h 611"/>
                  <a:gd name="T18" fmla="*/ 416 w 450"/>
                  <a:gd name="T19" fmla="*/ 677 h 611"/>
                  <a:gd name="T20" fmla="*/ 438 w 450"/>
                  <a:gd name="T21" fmla="*/ 719 h 6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0" h="611">
                    <a:moveTo>
                      <a:pt x="0" y="23"/>
                    </a:moveTo>
                    <a:cubicBezTo>
                      <a:pt x="23" y="19"/>
                      <a:pt x="92" y="0"/>
                      <a:pt x="140" y="1"/>
                    </a:cubicBezTo>
                    <a:cubicBezTo>
                      <a:pt x="188" y="2"/>
                      <a:pt x="246" y="16"/>
                      <a:pt x="286" y="31"/>
                    </a:cubicBezTo>
                    <a:cubicBezTo>
                      <a:pt x="326" y="46"/>
                      <a:pt x="357" y="72"/>
                      <a:pt x="382" y="93"/>
                    </a:cubicBezTo>
                    <a:cubicBezTo>
                      <a:pt x="407" y="114"/>
                      <a:pt x="425" y="130"/>
                      <a:pt x="436" y="159"/>
                    </a:cubicBezTo>
                    <a:cubicBezTo>
                      <a:pt x="447" y="188"/>
                      <a:pt x="450" y="232"/>
                      <a:pt x="450" y="265"/>
                    </a:cubicBezTo>
                    <a:cubicBezTo>
                      <a:pt x="450" y="298"/>
                      <a:pt x="442" y="331"/>
                      <a:pt x="438" y="359"/>
                    </a:cubicBezTo>
                    <a:cubicBezTo>
                      <a:pt x="434" y="387"/>
                      <a:pt x="429" y="407"/>
                      <a:pt x="424" y="431"/>
                    </a:cubicBezTo>
                    <a:cubicBezTo>
                      <a:pt x="419" y="455"/>
                      <a:pt x="409" y="482"/>
                      <a:pt x="408" y="505"/>
                    </a:cubicBezTo>
                    <a:cubicBezTo>
                      <a:pt x="407" y="528"/>
                      <a:pt x="411" y="551"/>
                      <a:pt x="416" y="569"/>
                    </a:cubicBezTo>
                    <a:cubicBezTo>
                      <a:pt x="421" y="587"/>
                      <a:pt x="434" y="602"/>
                      <a:pt x="438" y="611"/>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 name="Freeform 13"/>
              <p:cNvSpPr>
                <a:spLocks/>
              </p:cNvSpPr>
              <p:nvPr/>
            </p:nvSpPr>
            <p:spPr bwMode="auto">
              <a:xfrm>
                <a:off x="2109" y="2099"/>
                <a:ext cx="36" cy="78"/>
              </a:xfrm>
              <a:custGeom>
                <a:avLst/>
                <a:gdLst>
                  <a:gd name="T0" fmla="*/ 0 w 38"/>
                  <a:gd name="T1" fmla="*/ 0 h 78"/>
                  <a:gd name="T2" fmla="*/ 9 w 38"/>
                  <a:gd name="T3" fmla="*/ 36 h 78"/>
                  <a:gd name="T4" fmla="*/ 9 w 38"/>
                  <a:gd name="T5" fmla="*/ 78 h 78"/>
                  <a:gd name="T6" fmla="*/ 0 60000 65536"/>
                  <a:gd name="T7" fmla="*/ 0 60000 65536"/>
                  <a:gd name="T8" fmla="*/ 0 60000 65536"/>
                </a:gdLst>
                <a:ahLst/>
                <a:cxnLst>
                  <a:cxn ang="T6">
                    <a:pos x="T0" y="T1"/>
                  </a:cxn>
                  <a:cxn ang="T7">
                    <a:pos x="T2" y="T3"/>
                  </a:cxn>
                  <a:cxn ang="T8">
                    <a:pos x="T4" y="T5"/>
                  </a:cxn>
                </a:cxnLst>
                <a:rect l="0" t="0" r="r" b="b"/>
                <a:pathLst>
                  <a:path w="38" h="78">
                    <a:moveTo>
                      <a:pt x="0" y="0"/>
                    </a:moveTo>
                    <a:cubicBezTo>
                      <a:pt x="4" y="6"/>
                      <a:pt x="20" y="23"/>
                      <a:pt x="26" y="36"/>
                    </a:cubicBezTo>
                    <a:cubicBezTo>
                      <a:pt x="32" y="49"/>
                      <a:pt x="36" y="69"/>
                      <a:pt x="38" y="78"/>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 name="Freeform 14"/>
              <p:cNvSpPr>
                <a:spLocks/>
              </p:cNvSpPr>
              <p:nvPr/>
            </p:nvSpPr>
            <p:spPr bwMode="auto">
              <a:xfrm>
                <a:off x="1892" y="1653"/>
                <a:ext cx="274" cy="435"/>
              </a:xfrm>
              <a:custGeom>
                <a:avLst/>
                <a:gdLst>
                  <a:gd name="T0" fmla="*/ 9 w 275"/>
                  <a:gd name="T1" fmla="*/ 0 h 434"/>
                  <a:gd name="T2" fmla="*/ 3 w 275"/>
                  <a:gd name="T3" fmla="*/ 88 h 434"/>
                  <a:gd name="T4" fmla="*/ 21 w 275"/>
                  <a:gd name="T5" fmla="*/ 166 h 434"/>
                  <a:gd name="T6" fmla="*/ 33 w 275"/>
                  <a:gd name="T7" fmla="*/ 272 h 434"/>
                  <a:gd name="T8" fmla="*/ 1 w 275"/>
                  <a:gd name="T9" fmla="*/ 330 h 434"/>
                  <a:gd name="T10" fmla="*/ 37 w 275"/>
                  <a:gd name="T11" fmla="*/ 358 h 434"/>
                  <a:gd name="T12" fmla="*/ 53 w 275"/>
                  <a:gd name="T13" fmla="*/ 410 h 434"/>
                  <a:gd name="T14" fmla="*/ 83 w 275"/>
                  <a:gd name="T15" fmla="*/ 444 h 434"/>
                  <a:gd name="T16" fmla="*/ 99 w 275"/>
                  <a:gd name="T17" fmla="*/ 482 h 434"/>
                  <a:gd name="T18" fmla="*/ 137 w 275"/>
                  <a:gd name="T19" fmla="*/ 478 h 434"/>
                  <a:gd name="T20" fmla="*/ 165 w 275"/>
                  <a:gd name="T21" fmla="*/ 448 h 434"/>
                  <a:gd name="T22" fmla="*/ 221 w 275"/>
                  <a:gd name="T23" fmla="*/ 406 h 4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5" h="434">
                    <a:moveTo>
                      <a:pt x="9" y="0"/>
                    </a:moveTo>
                    <a:cubicBezTo>
                      <a:pt x="8" y="15"/>
                      <a:pt x="1" y="60"/>
                      <a:pt x="3" y="88"/>
                    </a:cubicBezTo>
                    <a:cubicBezTo>
                      <a:pt x="5" y="116"/>
                      <a:pt x="16" y="144"/>
                      <a:pt x="21" y="166"/>
                    </a:cubicBezTo>
                    <a:cubicBezTo>
                      <a:pt x="26" y="188"/>
                      <a:pt x="36" y="200"/>
                      <a:pt x="33" y="218"/>
                    </a:cubicBezTo>
                    <a:cubicBezTo>
                      <a:pt x="30" y="236"/>
                      <a:pt x="0" y="262"/>
                      <a:pt x="1" y="276"/>
                    </a:cubicBezTo>
                    <a:cubicBezTo>
                      <a:pt x="2" y="290"/>
                      <a:pt x="28" y="291"/>
                      <a:pt x="37" y="304"/>
                    </a:cubicBezTo>
                    <a:cubicBezTo>
                      <a:pt x="46" y="317"/>
                      <a:pt x="45" y="342"/>
                      <a:pt x="53" y="356"/>
                    </a:cubicBezTo>
                    <a:cubicBezTo>
                      <a:pt x="61" y="370"/>
                      <a:pt x="75" y="378"/>
                      <a:pt x="83" y="390"/>
                    </a:cubicBezTo>
                    <a:cubicBezTo>
                      <a:pt x="91" y="402"/>
                      <a:pt x="85" y="422"/>
                      <a:pt x="99" y="428"/>
                    </a:cubicBezTo>
                    <a:cubicBezTo>
                      <a:pt x="113" y="434"/>
                      <a:pt x="145" y="430"/>
                      <a:pt x="165" y="424"/>
                    </a:cubicBezTo>
                    <a:cubicBezTo>
                      <a:pt x="185" y="418"/>
                      <a:pt x="201" y="406"/>
                      <a:pt x="219" y="394"/>
                    </a:cubicBezTo>
                    <a:cubicBezTo>
                      <a:pt x="237" y="382"/>
                      <a:pt x="263" y="361"/>
                      <a:pt x="275" y="352"/>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 name="Freeform 15"/>
              <p:cNvSpPr>
                <a:spLocks/>
              </p:cNvSpPr>
              <p:nvPr/>
            </p:nvSpPr>
            <p:spPr bwMode="auto">
              <a:xfrm>
                <a:off x="2437" y="1976"/>
                <a:ext cx="32" cy="119"/>
              </a:xfrm>
              <a:custGeom>
                <a:avLst/>
                <a:gdLst>
                  <a:gd name="T0" fmla="*/ 0 w 31"/>
                  <a:gd name="T1" fmla="*/ 0 h 118"/>
                  <a:gd name="T2" fmla="*/ 156 w 31"/>
                  <a:gd name="T3" fmla="*/ 118 h 118"/>
                  <a:gd name="T4" fmla="*/ 6 w 31"/>
                  <a:gd name="T5" fmla="*/ 172 h 118"/>
                  <a:gd name="T6" fmla="*/ 0 60000 65536"/>
                  <a:gd name="T7" fmla="*/ 0 60000 65536"/>
                  <a:gd name="T8" fmla="*/ 0 60000 65536"/>
                </a:gdLst>
                <a:ahLst/>
                <a:cxnLst>
                  <a:cxn ang="T6">
                    <a:pos x="T0" y="T1"/>
                  </a:cxn>
                  <a:cxn ang="T7">
                    <a:pos x="T2" y="T3"/>
                  </a:cxn>
                  <a:cxn ang="T8">
                    <a:pos x="T4" y="T5"/>
                  </a:cxn>
                </a:cxnLst>
                <a:rect l="0" t="0" r="r" b="b"/>
                <a:pathLst>
                  <a:path w="31" h="118">
                    <a:moveTo>
                      <a:pt x="0" y="0"/>
                    </a:moveTo>
                    <a:cubicBezTo>
                      <a:pt x="5" y="11"/>
                      <a:pt x="29" y="44"/>
                      <a:pt x="30" y="64"/>
                    </a:cubicBezTo>
                    <a:cubicBezTo>
                      <a:pt x="31" y="84"/>
                      <a:pt x="11" y="107"/>
                      <a:pt x="6" y="118"/>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 name="Freeform 16"/>
              <p:cNvSpPr>
                <a:spLocks/>
              </p:cNvSpPr>
              <p:nvPr/>
            </p:nvSpPr>
            <p:spPr bwMode="auto">
              <a:xfrm>
                <a:off x="1849" y="2184"/>
                <a:ext cx="404" cy="431"/>
              </a:xfrm>
              <a:custGeom>
                <a:avLst/>
                <a:gdLst>
                  <a:gd name="T0" fmla="*/ 65 w 401"/>
                  <a:gd name="T1" fmla="*/ 95 h 431"/>
                  <a:gd name="T2" fmla="*/ 21 w 401"/>
                  <a:gd name="T3" fmla="*/ 101 h 431"/>
                  <a:gd name="T4" fmla="*/ 1 w 401"/>
                  <a:gd name="T5" fmla="*/ 77 h 431"/>
                  <a:gd name="T6" fmla="*/ 27 w 401"/>
                  <a:gd name="T7" fmla="*/ 35 h 431"/>
                  <a:gd name="T8" fmla="*/ 161 w 401"/>
                  <a:gd name="T9" fmla="*/ 9 h 431"/>
                  <a:gd name="T10" fmla="*/ 305 w 401"/>
                  <a:gd name="T11" fmla="*/ 11 h 431"/>
                  <a:gd name="T12" fmla="*/ 458 w 401"/>
                  <a:gd name="T13" fmla="*/ 73 h 431"/>
                  <a:gd name="T14" fmla="*/ 554 w 401"/>
                  <a:gd name="T15" fmla="*/ 161 h 431"/>
                  <a:gd name="T16" fmla="*/ 584 w 401"/>
                  <a:gd name="T17" fmla="*/ 241 h 431"/>
                  <a:gd name="T18" fmla="*/ 594 w 401"/>
                  <a:gd name="T19" fmla="*/ 333 h 431"/>
                  <a:gd name="T20" fmla="*/ 581 w 401"/>
                  <a:gd name="T21" fmla="*/ 431 h 4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1" h="431">
                    <a:moveTo>
                      <a:pt x="65" y="95"/>
                    </a:moveTo>
                    <a:cubicBezTo>
                      <a:pt x="58" y="96"/>
                      <a:pt x="32" y="104"/>
                      <a:pt x="21" y="101"/>
                    </a:cubicBezTo>
                    <a:cubicBezTo>
                      <a:pt x="10" y="98"/>
                      <a:pt x="0" y="88"/>
                      <a:pt x="1" y="77"/>
                    </a:cubicBezTo>
                    <a:cubicBezTo>
                      <a:pt x="2" y="66"/>
                      <a:pt x="9" y="46"/>
                      <a:pt x="27" y="35"/>
                    </a:cubicBezTo>
                    <a:cubicBezTo>
                      <a:pt x="45" y="24"/>
                      <a:pt x="78" y="13"/>
                      <a:pt x="107" y="9"/>
                    </a:cubicBezTo>
                    <a:cubicBezTo>
                      <a:pt x="136" y="5"/>
                      <a:pt x="165" y="0"/>
                      <a:pt x="199" y="11"/>
                    </a:cubicBezTo>
                    <a:cubicBezTo>
                      <a:pt x="233" y="22"/>
                      <a:pt x="280" y="48"/>
                      <a:pt x="309" y="73"/>
                    </a:cubicBezTo>
                    <a:cubicBezTo>
                      <a:pt x="338" y="98"/>
                      <a:pt x="357" y="133"/>
                      <a:pt x="371" y="161"/>
                    </a:cubicBezTo>
                    <a:cubicBezTo>
                      <a:pt x="385" y="189"/>
                      <a:pt x="388" y="212"/>
                      <a:pt x="393" y="241"/>
                    </a:cubicBezTo>
                    <a:cubicBezTo>
                      <a:pt x="398" y="270"/>
                      <a:pt x="401" y="301"/>
                      <a:pt x="401" y="333"/>
                    </a:cubicBezTo>
                    <a:cubicBezTo>
                      <a:pt x="401" y="365"/>
                      <a:pt x="393" y="411"/>
                      <a:pt x="391" y="431"/>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 name="Freeform 17"/>
              <p:cNvSpPr>
                <a:spLocks/>
              </p:cNvSpPr>
              <p:nvPr/>
            </p:nvSpPr>
            <p:spPr bwMode="auto">
              <a:xfrm>
                <a:off x="1874" y="2325"/>
                <a:ext cx="281" cy="438"/>
              </a:xfrm>
              <a:custGeom>
                <a:avLst/>
                <a:gdLst>
                  <a:gd name="T0" fmla="*/ 42 w 278"/>
                  <a:gd name="T1" fmla="*/ 0 h 436"/>
                  <a:gd name="T2" fmla="*/ 12 w 278"/>
                  <a:gd name="T3" fmla="*/ 52 h 436"/>
                  <a:gd name="T4" fmla="*/ 10 w 278"/>
                  <a:gd name="T5" fmla="*/ 176 h 436"/>
                  <a:gd name="T6" fmla="*/ 28 w 278"/>
                  <a:gd name="T7" fmla="*/ 244 h 436"/>
                  <a:gd name="T8" fmla="*/ 6 w 278"/>
                  <a:gd name="T9" fmla="*/ 296 h 436"/>
                  <a:gd name="T10" fmla="*/ 8 w 278"/>
                  <a:gd name="T11" fmla="*/ 413 h 436"/>
                  <a:gd name="T12" fmla="*/ 106 w 278"/>
                  <a:gd name="T13" fmla="*/ 502 h 436"/>
                  <a:gd name="T14" fmla="*/ 193 w 278"/>
                  <a:gd name="T15" fmla="*/ 538 h 436"/>
                  <a:gd name="T16" fmla="*/ 345 w 278"/>
                  <a:gd name="T17" fmla="*/ 538 h 436"/>
                  <a:gd name="T18" fmla="*/ 457 w 278"/>
                  <a:gd name="T19" fmla="*/ 502 h 436"/>
                  <a:gd name="T20" fmla="*/ 493 w 278"/>
                  <a:gd name="T21" fmla="*/ 458 h 4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8" h="436">
                    <a:moveTo>
                      <a:pt x="42" y="0"/>
                    </a:moveTo>
                    <a:cubicBezTo>
                      <a:pt x="37" y="9"/>
                      <a:pt x="17" y="32"/>
                      <a:pt x="12" y="52"/>
                    </a:cubicBezTo>
                    <a:cubicBezTo>
                      <a:pt x="7" y="72"/>
                      <a:pt x="7" y="99"/>
                      <a:pt x="10" y="122"/>
                    </a:cubicBezTo>
                    <a:cubicBezTo>
                      <a:pt x="13" y="145"/>
                      <a:pt x="29" y="170"/>
                      <a:pt x="28" y="190"/>
                    </a:cubicBezTo>
                    <a:cubicBezTo>
                      <a:pt x="27" y="210"/>
                      <a:pt x="9" y="221"/>
                      <a:pt x="6" y="242"/>
                    </a:cubicBezTo>
                    <a:cubicBezTo>
                      <a:pt x="3" y="263"/>
                      <a:pt x="0" y="291"/>
                      <a:pt x="8" y="316"/>
                    </a:cubicBezTo>
                    <a:cubicBezTo>
                      <a:pt x="16" y="341"/>
                      <a:pt x="35" y="375"/>
                      <a:pt x="52" y="394"/>
                    </a:cubicBezTo>
                    <a:cubicBezTo>
                      <a:pt x="69" y="413"/>
                      <a:pt x="88" y="424"/>
                      <a:pt x="112" y="430"/>
                    </a:cubicBezTo>
                    <a:cubicBezTo>
                      <a:pt x="136" y="436"/>
                      <a:pt x="172" y="436"/>
                      <a:pt x="196" y="430"/>
                    </a:cubicBezTo>
                    <a:cubicBezTo>
                      <a:pt x="220" y="424"/>
                      <a:pt x="242" y="407"/>
                      <a:pt x="256" y="394"/>
                    </a:cubicBezTo>
                    <a:cubicBezTo>
                      <a:pt x="270" y="381"/>
                      <a:pt x="274" y="359"/>
                      <a:pt x="278" y="350"/>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 name="Freeform 18"/>
              <p:cNvSpPr>
                <a:spLocks/>
              </p:cNvSpPr>
              <p:nvPr/>
            </p:nvSpPr>
            <p:spPr bwMode="auto">
              <a:xfrm>
                <a:off x="1824" y="2648"/>
                <a:ext cx="436" cy="423"/>
              </a:xfrm>
              <a:custGeom>
                <a:avLst/>
                <a:gdLst>
                  <a:gd name="T0" fmla="*/ 364 w 436"/>
                  <a:gd name="T1" fmla="*/ 0 h 422"/>
                  <a:gd name="T2" fmla="*/ 420 w 436"/>
                  <a:gd name="T3" fmla="*/ 42 h 422"/>
                  <a:gd name="T4" fmla="*/ 434 w 436"/>
                  <a:gd name="T5" fmla="*/ 124 h 422"/>
                  <a:gd name="T6" fmla="*/ 406 w 436"/>
                  <a:gd name="T7" fmla="*/ 196 h 422"/>
                  <a:gd name="T8" fmla="*/ 348 w 436"/>
                  <a:gd name="T9" fmla="*/ 326 h 422"/>
                  <a:gd name="T10" fmla="*/ 288 w 436"/>
                  <a:gd name="T11" fmla="*/ 378 h 422"/>
                  <a:gd name="T12" fmla="*/ 166 w 436"/>
                  <a:gd name="T13" fmla="*/ 442 h 422"/>
                  <a:gd name="T14" fmla="*/ 0 w 436"/>
                  <a:gd name="T15" fmla="*/ 476 h 4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6" h="422">
                    <a:moveTo>
                      <a:pt x="364" y="0"/>
                    </a:moveTo>
                    <a:cubicBezTo>
                      <a:pt x="373" y="7"/>
                      <a:pt x="408" y="21"/>
                      <a:pt x="420" y="42"/>
                    </a:cubicBezTo>
                    <a:cubicBezTo>
                      <a:pt x="432" y="63"/>
                      <a:pt x="436" y="98"/>
                      <a:pt x="434" y="124"/>
                    </a:cubicBezTo>
                    <a:cubicBezTo>
                      <a:pt x="432" y="150"/>
                      <a:pt x="420" y="171"/>
                      <a:pt x="406" y="196"/>
                    </a:cubicBezTo>
                    <a:cubicBezTo>
                      <a:pt x="392" y="221"/>
                      <a:pt x="368" y="251"/>
                      <a:pt x="348" y="272"/>
                    </a:cubicBezTo>
                    <a:cubicBezTo>
                      <a:pt x="328" y="293"/>
                      <a:pt x="318" y="305"/>
                      <a:pt x="288" y="324"/>
                    </a:cubicBezTo>
                    <a:cubicBezTo>
                      <a:pt x="258" y="343"/>
                      <a:pt x="214" y="372"/>
                      <a:pt x="166" y="388"/>
                    </a:cubicBezTo>
                    <a:cubicBezTo>
                      <a:pt x="118" y="404"/>
                      <a:pt x="35" y="415"/>
                      <a:pt x="0" y="422"/>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9" name="Freeform 19"/>
              <p:cNvSpPr>
                <a:spLocks/>
              </p:cNvSpPr>
              <p:nvPr/>
            </p:nvSpPr>
            <p:spPr bwMode="auto">
              <a:xfrm>
                <a:off x="2303" y="2017"/>
                <a:ext cx="429" cy="1196"/>
              </a:xfrm>
              <a:custGeom>
                <a:avLst/>
                <a:gdLst>
                  <a:gd name="T0" fmla="*/ 0 w 428"/>
                  <a:gd name="T1" fmla="*/ 0 h 1197"/>
                  <a:gd name="T2" fmla="*/ 63 w 428"/>
                  <a:gd name="T3" fmla="*/ 123 h 1197"/>
                  <a:gd name="T4" fmla="*/ 165 w 428"/>
                  <a:gd name="T5" fmla="*/ 213 h 1197"/>
                  <a:gd name="T6" fmla="*/ 333 w 428"/>
                  <a:gd name="T7" fmla="*/ 348 h 1197"/>
                  <a:gd name="T8" fmla="*/ 429 w 428"/>
                  <a:gd name="T9" fmla="*/ 528 h 1197"/>
                  <a:gd name="T10" fmla="*/ 477 w 428"/>
                  <a:gd name="T11" fmla="*/ 669 h 1197"/>
                  <a:gd name="T12" fmla="*/ 459 w 428"/>
                  <a:gd name="T13" fmla="*/ 828 h 1197"/>
                  <a:gd name="T14" fmla="*/ 393 w 428"/>
                  <a:gd name="T15" fmla="*/ 972 h 1197"/>
                  <a:gd name="T16" fmla="*/ 303 w 428"/>
                  <a:gd name="T17" fmla="*/ 1056 h 1197"/>
                  <a:gd name="T18" fmla="*/ 132 w 428"/>
                  <a:gd name="T19" fmla="*/ 1143 h 1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8" h="1197">
                    <a:moveTo>
                      <a:pt x="0" y="0"/>
                    </a:moveTo>
                    <a:cubicBezTo>
                      <a:pt x="10" y="20"/>
                      <a:pt x="36" y="88"/>
                      <a:pt x="63" y="123"/>
                    </a:cubicBezTo>
                    <a:cubicBezTo>
                      <a:pt x="90" y="158"/>
                      <a:pt x="129" y="176"/>
                      <a:pt x="165" y="213"/>
                    </a:cubicBezTo>
                    <a:cubicBezTo>
                      <a:pt x="201" y="250"/>
                      <a:pt x="244" y="296"/>
                      <a:pt x="279" y="348"/>
                    </a:cubicBezTo>
                    <a:cubicBezTo>
                      <a:pt x="314" y="400"/>
                      <a:pt x="351" y="466"/>
                      <a:pt x="375" y="528"/>
                    </a:cubicBezTo>
                    <a:cubicBezTo>
                      <a:pt x="399" y="590"/>
                      <a:pt x="418" y="664"/>
                      <a:pt x="423" y="723"/>
                    </a:cubicBezTo>
                    <a:cubicBezTo>
                      <a:pt x="428" y="782"/>
                      <a:pt x="419" y="832"/>
                      <a:pt x="405" y="882"/>
                    </a:cubicBezTo>
                    <a:cubicBezTo>
                      <a:pt x="391" y="932"/>
                      <a:pt x="365" y="988"/>
                      <a:pt x="339" y="1026"/>
                    </a:cubicBezTo>
                    <a:cubicBezTo>
                      <a:pt x="313" y="1064"/>
                      <a:pt x="284" y="1082"/>
                      <a:pt x="249" y="1110"/>
                    </a:cubicBezTo>
                    <a:cubicBezTo>
                      <a:pt x="214" y="1138"/>
                      <a:pt x="156" y="1179"/>
                      <a:pt x="132" y="1197"/>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sp>
        <p:nvSpPr>
          <p:cNvPr id="233492" name="Rectangle 20"/>
          <p:cNvSpPr>
            <a:spLocks noGrp="1" noChangeArrowheads="1"/>
          </p:cNvSpPr>
          <p:nvPr>
            <p:ph type="ctrTitle"/>
          </p:nvPr>
        </p:nvSpPr>
        <p:spPr>
          <a:xfrm>
            <a:off x="1647825" y="1804988"/>
            <a:ext cx="6375400" cy="1143000"/>
          </a:xfrm>
        </p:spPr>
        <p:txBody>
          <a:bodyPr/>
          <a:lstStyle>
            <a:lvl1pPr algn="r">
              <a:defRPr/>
            </a:lvl1pPr>
          </a:lstStyle>
          <a:p>
            <a:r>
              <a:rPr lang="en-US" smtClean="0"/>
              <a:t>Click to edit Master title style</a:t>
            </a:r>
            <a:endParaRPr lang="en-US"/>
          </a:p>
        </p:txBody>
      </p:sp>
      <p:sp>
        <p:nvSpPr>
          <p:cNvPr id="233493" name="Rectangle 21"/>
          <p:cNvSpPr>
            <a:spLocks noGrp="1" noChangeArrowheads="1"/>
          </p:cNvSpPr>
          <p:nvPr>
            <p:ph type="subTitle" idx="1"/>
          </p:nvPr>
        </p:nvSpPr>
        <p:spPr>
          <a:xfrm>
            <a:off x="1617663" y="2922588"/>
            <a:ext cx="6400800" cy="1062037"/>
          </a:xfrm>
        </p:spPr>
        <p:txBody>
          <a:bodyPr/>
          <a:lstStyle>
            <a:lvl1pPr marL="0" indent="0" algn="r">
              <a:buFontTx/>
              <a:buNone/>
              <a:defRPr sz="2200"/>
            </a:lvl1pPr>
          </a:lstStyle>
          <a:p>
            <a:r>
              <a:rPr lang="en-US" smtClean="0"/>
              <a:t>Click to edit Master subtitle style</a:t>
            </a:r>
            <a:endParaRPr lang="en-US"/>
          </a:p>
        </p:txBody>
      </p:sp>
      <p:sp>
        <p:nvSpPr>
          <p:cNvPr id="22" name="Rectangle 22"/>
          <p:cNvSpPr>
            <a:spLocks noGrp="1" noChangeArrowheads="1"/>
          </p:cNvSpPr>
          <p:nvPr>
            <p:ph type="dt" sz="half" idx="10"/>
          </p:nvPr>
        </p:nvSpPr>
        <p:spPr/>
        <p:txBody>
          <a:bodyPr/>
          <a:lstStyle>
            <a:lvl1pPr>
              <a:defRPr/>
            </a:lvl1pPr>
          </a:lstStyle>
          <a:p>
            <a:pPr>
              <a:defRPr/>
            </a:pPr>
            <a:endParaRPr lang="en-US"/>
          </a:p>
        </p:txBody>
      </p:sp>
      <p:sp>
        <p:nvSpPr>
          <p:cNvPr id="23" name="Rectangle 23"/>
          <p:cNvSpPr>
            <a:spLocks noGrp="1" noChangeArrowheads="1"/>
          </p:cNvSpPr>
          <p:nvPr>
            <p:ph type="ftr" sz="quarter" idx="11"/>
          </p:nvPr>
        </p:nvSpPr>
        <p:spPr/>
        <p:txBody>
          <a:bodyPr/>
          <a:lstStyle>
            <a:lvl1pPr>
              <a:defRPr/>
            </a:lvl1pPr>
          </a:lstStyle>
          <a:p>
            <a:pPr>
              <a:defRPr/>
            </a:pPr>
            <a:endParaRPr lang="en-US"/>
          </a:p>
        </p:txBody>
      </p:sp>
      <p:sp>
        <p:nvSpPr>
          <p:cNvPr id="24" name="Rectangle 24"/>
          <p:cNvSpPr>
            <a:spLocks noGrp="1" noChangeArrowheads="1"/>
          </p:cNvSpPr>
          <p:nvPr>
            <p:ph type="sldNum" sz="quarter" idx="12"/>
          </p:nvPr>
        </p:nvSpPr>
        <p:spPr/>
        <p:txBody>
          <a:bodyPr/>
          <a:lstStyle>
            <a:lvl1pPr>
              <a:defRPr/>
            </a:lvl1pPr>
          </a:lstStyle>
          <a:p>
            <a:fld id="{8C8E9735-52C7-9946-8BA9-E190CB245B9E}" type="slidenum">
              <a:rPr lang="en-US"/>
              <a:pPr/>
              <a:t>‹#›</a:t>
            </a:fld>
            <a:endParaRPr lang="en-US"/>
          </a:p>
        </p:txBody>
      </p:sp>
    </p:spTree>
    <p:extLst>
      <p:ext uri="{BB962C8B-B14F-4D97-AF65-F5344CB8AC3E}">
        <p14:creationId xmlns:p14="http://schemas.microsoft.com/office/powerpoint/2010/main" val="2232428538"/>
      </p:ext>
    </p:extLst>
  </p:cSld>
  <p:clrMapOvr>
    <a:masterClrMapping/>
  </p:clrMapOvr>
  <p:transition>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dt" sz="half" idx="10"/>
          </p:nvPr>
        </p:nvSpPr>
        <p:spPr>
          <a:ln/>
        </p:spPr>
        <p:txBody>
          <a:bodyPr/>
          <a:lstStyle>
            <a:lvl1pPr>
              <a:defRPr/>
            </a:lvl1pPr>
          </a:lstStyle>
          <a:p>
            <a:pPr>
              <a:defRPr/>
            </a:pPr>
            <a:endParaRPr lang="en-US"/>
          </a:p>
        </p:txBody>
      </p:sp>
      <p:sp>
        <p:nvSpPr>
          <p:cNvPr id="5" name="Rectangle 23"/>
          <p:cNvSpPr>
            <a:spLocks noGrp="1" noChangeArrowheads="1"/>
          </p:cNvSpPr>
          <p:nvPr>
            <p:ph type="ftr" sz="quarter" idx="11"/>
          </p:nvPr>
        </p:nvSpPr>
        <p:spPr>
          <a:ln/>
        </p:spPr>
        <p:txBody>
          <a:bodyPr/>
          <a:lstStyle>
            <a:lvl1pPr>
              <a:defRPr/>
            </a:lvl1pPr>
          </a:lstStyle>
          <a:p>
            <a:pPr>
              <a:defRPr/>
            </a:pPr>
            <a:endParaRPr lang="en-US"/>
          </a:p>
        </p:txBody>
      </p:sp>
      <p:sp>
        <p:nvSpPr>
          <p:cNvPr id="6" name="Rectangle 24"/>
          <p:cNvSpPr>
            <a:spLocks noGrp="1" noChangeArrowheads="1"/>
          </p:cNvSpPr>
          <p:nvPr>
            <p:ph type="sldNum" sz="quarter" idx="12"/>
          </p:nvPr>
        </p:nvSpPr>
        <p:spPr>
          <a:ln/>
        </p:spPr>
        <p:txBody>
          <a:bodyPr/>
          <a:lstStyle>
            <a:lvl1pPr>
              <a:defRPr/>
            </a:lvl1pPr>
          </a:lstStyle>
          <a:p>
            <a:fld id="{F0FD341F-F59E-984E-924D-6CDA430470DF}" type="slidenum">
              <a:rPr lang="en-US"/>
              <a:pPr/>
              <a:t>‹#›</a:t>
            </a:fld>
            <a:endParaRPr lang="en-US"/>
          </a:p>
        </p:txBody>
      </p:sp>
    </p:spTree>
    <p:extLst>
      <p:ext uri="{BB962C8B-B14F-4D97-AF65-F5344CB8AC3E}">
        <p14:creationId xmlns:p14="http://schemas.microsoft.com/office/powerpoint/2010/main" val="3095118384"/>
      </p:ext>
    </p:extLst>
  </p:cSld>
  <p:clrMapOvr>
    <a:masterClrMapping/>
  </p:clrMapOvr>
  <p:transition>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2"/>
          <p:cNvSpPr>
            <a:spLocks noGrp="1" noChangeArrowheads="1"/>
          </p:cNvSpPr>
          <p:nvPr>
            <p:ph type="dt" sz="half" idx="10"/>
          </p:nvPr>
        </p:nvSpPr>
        <p:spPr>
          <a:ln/>
        </p:spPr>
        <p:txBody>
          <a:bodyPr/>
          <a:lstStyle>
            <a:lvl1pPr>
              <a:defRPr/>
            </a:lvl1pPr>
          </a:lstStyle>
          <a:p>
            <a:pPr>
              <a:defRPr/>
            </a:pPr>
            <a:endParaRPr lang="en-US"/>
          </a:p>
        </p:txBody>
      </p:sp>
      <p:sp>
        <p:nvSpPr>
          <p:cNvPr id="5" name="Rectangle 23"/>
          <p:cNvSpPr>
            <a:spLocks noGrp="1" noChangeArrowheads="1"/>
          </p:cNvSpPr>
          <p:nvPr>
            <p:ph type="ftr" sz="quarter" idx="11"/>
          </p:nvPr>
        </p:nvSpPr>
        <p:spPr>
          <a:ln/>
        </p:spPr>
        <p:txBody>
          <a:bodyPr/>
          <a:lstStyle>
            <a:lvl1pPr>
              <a:defRPr/>
            </a:lvl1pPr>
          </a:lstStyle>
          <a:p>
            <a:pPr>
              <a:defRPr/>
            </a:pPr>
            <a:endParaRPr lang="en-US"/>
          </a:p>
        </p:txBody>
      </p:sp>
      <p:sp>
        <p:nvSpPr>
          <p:cNvPr id="6" name="Rectangle 24"/>
          <p:cNvSpPr>
            <a:spLocks noGrp="1" noChangeArrowheads="1"/>
          </p:cNvSpPr>
          <p:nvPr>
            <p:ph type="sldNum" sz="quarter" idx="12"/>
          </p:nvPr>
        </p:nvSpPr>
        <p:spPr>
          <a:ln/>
        </p:spPr>
        <p:txBody>
          <a:bodyPr/>
          <a:lstStyle>
            <a:lvl1pPr>
              <a:defRPr/>
            </a:lvl1pPr>
          </a:lstStyle>
          <a:p>
            <a:fld id="{6E0939A7-CC26-FD4A-AB01-38469F8574C4}" type="slidenum">
              <a:rPr lang="en-US"/>
              <a:pPr/>
              <a:t>‹#›</a:t>
            </a:fld>
            <a:endParaRPr lang="en-US"/>
          </a:p>
        </p:txBody>
      </p:sp>
    </p:spTree>
    <p:extLst>
      <p:ext uri="{BB962C8B-B14F-4D97-AF65-F5344CB8AC3E}">
        <p14:creationId xmlns:p14="http://schemas.microsoft.com/office/powerpoint/2010/main" val="1148644255"/>
      </p:ext>
    </p:extLst>
  </p:cSld>
  <p:clrMapOvr>
    <a:masterClrMapping/>
  </p:clrMapOvr>
  <p:transition>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16050" y="1274763"/>
            <a:ext cx="337185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0300" y="1274763"/>
            <a:ext cx="337185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noChangeArrowheads="1"/>
          </p:cNvSpPr>
          <p:nvPr>
            <p:ph type="dt" sz="half" idx="10"/>
          </p:nvPr>
        </p:nvSpPr>
        <p:spPr>
          <a:ln/>
        </p:spPr>
        <p:txBody>
          <a:bodyPr/>
          <a:lstStyle>
            <a:lvl1pPr>
              <a:defRPr/>
            </a:lvl1pPr>
          </a:lstStyle>
          <a:p>
            <a:pPr>
              <a:defRPr/>
            </a:pPr>
            <a:endParaRPr lang="en-US"/>
          </a:p>
        </p:txBody>
      </p:sp>
      <p:sp>
        <p:nvSpPr>
          <p:cNvPr id="6" name="Rectangle 23"/>
          <p:cNvSpPr>
            <a:spLocks noGrp="1" noChangeArrowheads="1"/>
          </p:cNvSpPr>
          <p:nvPr>
            <p:ph type="ftr" sz="quarter" idx="11"/>
          </p:nvPr>
        </p:nvSpPr>
        <p:spPr>
          <a:ln/>
        </p:spPr>
        <p:txBody>
          <a:bodyPr/>
          <a:lstStyle>
            <a:lvl1pPr>
              <a:defRPr/>
            </a:lvl1pPr>
          </a:lstStyle>
          <a:p>
            <a:pPr>
              <a:defRPr/>
            </a:pPr>
            <a:endParaRPr lang="en-US"/>
          </a:p>
        </p:txBody>
      </p:sp>
      <p:sp>
        <p:nvSpPr>
          <p:cNvPr id="7" name="Rectangle 24"/>
          <p:cNvSpPr>
            <a:spLocks noGrp="1" noChangeArrowheads="1"/>
          </p:cNvSpPr>
          <p:nvPr>
            <p:ph type="sldNum" sz="quarter" idx="12"/>
          </p:nvPr>
        </p:nvSpPr>
        <p:spPr>
          <a:ln/>
        </p:spPr>
        <p:txBody>
          <a:bodyPr/>
          <a:lstStyle>
            <a:lvl1pPr>
              <a:defRPr/>
            </a:lvl1pPr>
          </a:lstStyle>
          <a:p>
            <a:fld id="{C89D5ADE-1C56-2645-AE4E-DE6990150D39}" type="slidenum">
              <a:rPr lang="en-US"/>
              <a:pPr/>
              <a:t>‹#›</a:t>
            </a:fld>
            <a:endParaRPr lang="en-US"/>
          </a:p>
        </p:txBody>
      </p:sp>
    </p:spTree>
    <p:extLst>
      <p:ext uri="{BB962C8B-B14F-4D97-AF65-F5344CB8AC3E}">
        <p14:creationId xmlns:p14="http://schemas.microsoft.com/office/powerpoint/2010/main" val="181291384"/>
      </p:ext>
    </p:extLst>
  </p:cSld>
  <p:clrMapOvr>
    <a:masterClrMapping/>
  </p:clrMapOvr>
  <p:transition>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2"/>
          <p:cNvSpPr>
            <a:spLocks noGrp="1" noChangeArrowheads="1"/>
          </p:cNvSpPr>
          <p:nvPr>
            <p:ph type="dt" sz="half" idx="10"/>
          </p:nvPr>
        </p:nvSpPr>
        <p:spPr>
          <a:ln/>
        </p:spPr>
        <p:txBody>
          <a:bodyPr/>
          <a:lstStyle>
            <a:lvl1pPr>
              <a:defRPr/>
            </a:lvl1pPr>
          </a:lstStyle>
          <a:p>
            <a:pPr>
              <a:defRPr/>
            </a:pPr>
            <a:endParaRPr lang="en-US"/>
          </a:p>
        </p:txBody>
      </p:sp>
      <p:sp>
        <p:nvSpPr>
          <p:cNvPr id="8" name="Rectangle 23"/>
          <p:cNvSpPr>
            <a:spLocks noGrp="1" noChangeArrowheads="1"/>
          </p:cNvSpPr>
          <p:nvPr>
            <p:ph type="ftr" sz="quarter" idx="11"/>
          </p:nvPr>
        </p:nvSpPr>
        <p:spPr>
          <a:ln/>
        </p:spPr>
        <p:txBody>
          <a:bodyPr/>
          <a:lstStyle>
            <a:lvl1pPr>
              <a:defRPr/>
            </a:lvl1pPr>
          </a:lstStyle>
          <a:p>
            <a:pPr>
              <a:defRPr/>
            </a:pPr>
            <a:endParaRPr lang="en-US"/>
          </a:p>
        </p:txBody>
      </p:sp>
      <p:sp>
        <p:nvSpPr>
          <p:cNvPr id="9" name="Rectangle 24"/>
          <p:cNvSpPr>
            <a:spLocks noGrp="1" noChangeArrowheads="1"/>
          </p:cNvSpPr>
          <p:nvPr>
            <p:ph type="sldNum" sz="quarter" idx="12"/>
          </p:nvPr>
        </p:nvSpPr>
        <p:spPr>
          <a:ln/>
        </p:spPr>
        <p:txBody>
          <a:bodyPr/>
          <a:lstStyle>
            <a:lvl1pPr>
              <a:defRPr/>
            </a:lvl1pPr>
          </a:lstStyle>
          <a:p>
            <a:fld id="{E9145063-E690-D148-AA6B-E864B2316807}" type="slidenum">
              <a:rPr lang="en-US"/>
              <a:pPr/>
              <a:t>‹#›</a:t>
            </a:fld>
            <a:endParaRPr lang="en-US"/>
          </a:p>
        </p:txBody>
      </p:sp>
    </p:spTree>
    <p:extLst>
      <p:ext uri="{BB962C8B-B14F-4D97-AF65-F5344CB8AC3E}">
        <p14:creationId xmlns:p14="http://schemas.microsoft.com/office/powerpoint/2010/main" val="4182473060"/>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fld id="{ABC2A206-03D4-D44D-AA7E-9307C519556D}" type="datetimeFigureOut">
              <a:rPr lang="en-US"/>
              <a:pPr/>
              <a:t>11/24/2015</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fld id="{9AE8F537-E4EA-E643-9358-DEBC3617AF7F}" type="slidenum">
              <a:rPr lang="en-US"/>
              <a:pPr/>
              <a:t>‹#›</a:t>
            </a:fld>
            <a:endParaRPr lang="en-US"/>
          </a:p>
        </p:txBody>
      </p:sp>
    </p:spTree>
    <p:extLst>
      <p:ext uri="{BB962C8B-B14F-4D97-AF65-F5344CB8AC3E}">
        <p14:creationId xmlns:p14="http://schemas.microsoft.com/office/powerpoint/2010/main" val="1388027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2"/>
          <p:cNvSpPr>
            <a:spLocks noGrp="1" noChangeArrowheads="1"/>
          </p:cNvSpPr>
          <p:nvPr>
            <p:ph type="dt" sz="half" idx="10"/>
          </p:nvPr>
        </p:nvSpPr>
        <p:spPr>
          <a:ln/>
        </p:spPr>
        <p:txBody>
          <a:bodyPr/>
          <a:lstStyle>
            <a:lvl1pPr>
              <a:defRPr/>
            </a:lvl1pPr>
          </a:lstStyle>
          <a:p>
            <a:pPr>
              <a:defRPr/>
            </a:pPr>
            <a:endParaRPr lang="en-US"/>
          </a:p>
        </p:txBody>
      </p:sp>
      <p:sp>
        <p:nvSpPr>
          <p:cNvPr id="4" name="Rectangle 23"/>
          <p:cNvSpPr>
            <a:spLocks noGrp="1" noChangeArrowheads="1"/>
          </p:cNvSpPr>
          <p:nvPr>
            <p:ph type="ftr" sz="quarter" idx="11"/>
          </p:nvPr>
        </p:nvSpPr>
        <p:spPr>
          <a:ln/>
        </p:spPr>
        <p:txBody>
          <a:bodyPr/>
          <a:lstStyle>
            <a:lvl1pPr>
              <a:defRPr/>
            </a:lvl1pPr>
          </a:lstStyle>
          <a:p>
            <a:pPr>
              <a:defRPr/>
            </a:pPr>
            <a:endParaRPr lang="en-US"/>
          </a:p>
        </p:txBody>
      </p:sp>
      <p:sp>
        <p:nvSpPr>
          <p:cNvPr id="5" name="Rectangle 24"/>
          <p:cNvSpPr>
            <a:spLocks noGrp="1" noChangeArrowheads="1"/>
          </p:cNvSpPr>
          <p:nvPr>
            <p:ph type="sldNum" sz="quarter" idx="12"/>
          </p:nvPr>
        </p:nvSpPr>
        <p:spPr>
          <a:ln/>
        </p:spPr>
        <p:txBody>
          <a:bodyPr/>
          <a:lstStyle>
            <a:lvl1pPr>
              <a:defRPr/>
            </a:lvl1pPr>
          </a:lstStyle>
          <a:p>
            <a:fld id="{E03D4F5E-DFC6-1948-B96E-F1F091412305}" type="slidenum">
              <a:rPr lang="en-US"/>
              <a:pPr/>
              <a:t>‹#›</a:t>
            </a:fld>
            <a:endParaRPr lang="en-US"/>
          </a:p>
        </p:txBody>
      </p:sp>
    </p:spTree>
    <p:extLst>
      <p:ext uri="{BB962C8B-B14F-4D97-AF65-F5344CB8AC3E}">
        <p14:creationId xmlns:p14="http://schemas.microsoft.com/office/powerpoint/2010/main" val="714646248"/>
      </p:ext>
    </p:extLst>
  </p:cSld>
  <p:clrMapOvr>
    <a:masterClrMapping/>
  </p:clrMapOvr>
  <p:transition>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dt" sz="half" idx="10"/>
          </p:nvPr>
        </p:nvSpPr>
        <p:spPr>
          <a:ln/>
        </p:spPr>
        <p:txBody>
          <a:bodyPr/>
          <a:lstStyle>
            <a:lvl1pPr>
              <a:defRPr/>
            </a:lvl1pPr>
          </a:lstStyle>
          <a:p>
            <a:pPr>
              <a:defRPr/>
            </a:pPr>
            <a:endParaRPr lang="en-US"/>
          </a:p>
        </p:txBody>
      </p:sp>
      <p:sp>
        <p:nvSpPr>
          <p:cNvPr id="3" name="Rectangle 23"/>
          <p:cNvSpPr>
            <a:spLocks noGrp="1" noChangeArrowheads="1"/>
          </p:cNvSpPr>
          <p:nvPr>
            <p:ph type="ftr" sz="quarter" idx="11"/>
          </p:nvPr>
        </p:nvSpPr>
        <p:spPr>
          <a:ln/>
        </p:spPr>
        <p:txBody>
          <a:bodyPr/>
          <a:lstStyle>
            <a:lvl1pPr>
              <a:defRPr/>
            </a:lvl1pPr>
          </a:lstStyle>
          <a:p>
            <a:pPr>
              <a:defRPr/>
            </a:pPr>
            <a:endParaRPr lang="en-US"/>
          </a:p>
        </p:txBody>
      </p:sp>
      <p:sp>
        <p:nvSpPr>
          <p:cNvPr id="4" name="Rectangle 24"/>
          <p:cNvSpPr>
            <a:spLocks noGrp="1" noChangeArrowheads="1"/>
          </p:cNvSpPr>
          <p:nvPr>
            <p:ph type="sldNum" sz="quarter" idx="12"/>
          </p:nvPr>
        </p:nvSpPr>
        <p:spPr>
          <a:ln/>
        </p:spPr>
        <p:txBody>
          <a:bodyPr/>
          <a:lstStyle>
            <a:lvl1pPr>
              <a:defRPr/>
            </a:lvl1pPr>
          </a:lstStyle>
          <a:p>
            <a:fld id="{FF350695-F0F2-CD4D-962A-18B63EF07A23}" type="slidenum">
              <a:rPr lang="en-US"/>
              <a:pPr/>
              <a:t>‹#›</a:t>
            </a:fld>
            <a:endParaRPr lang="en-US"/>
          </a:p>
        </p:txBody>
      </p:sp>
    </p:spTree>
    <p:extLst>
      <p:ext uri="{BB962C8B-B14F-4D97-AF65-F5344CB8AC3E}">
        <p14:creationId xmlns:p14="http://schemas.microsoft.com/office/powerpoint/2010/main" val="860023674"/>
      </p:ext>
    </p:extLst>
  </p:cSld>
  <p:clrMapOvr>
    <a:masterClrMapping/>
  </p:clrMapOvr>
  <p:transition>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dt" sz="half" idx="10"/>
          </p:nvPr>
        </p:nvSpPr>
        <p:spPr>
          <a:ln/>
        </p:spPr>
        <p:txBody>
          <a:bodyPr/>
          <a:lstStyle>
            <a:lvl1pPr>
              <a:defRPr/>
            </a:lvl1pPr>
          </a:lstStyle>
          <a:p>
            <a:pPr>
              <a:defRPr/>
            </a:pPr>
            <a:endParaRPr lang="en-US"/>
          </a:p>
        </p:txBody>
      </p:sp>
      <p:sp>
        <p:nvSpPr>
          <p:cNvPr id="6" name="Rectangle 23"/>
          <p:cNvSpPr>
            <a:spLocks noGrp="1" noChangeArrowheads="1"/>
          </p:cNvSpPr>
          <p:nvPr>
            <p:ph type="ftr" sz="quarter" idx="11"/>
          </p:nvPr>
        </p:nvSpPr>
        <p:spPr>
          <a:ln/>
        </p:spPr>
        <p:txBody>
          <a:bodyPr/>
          <a:lstStyle>
            <a:lvl1pPr>
              <a:defRPr/>
            </a:lvl1pPr>
          </a:lstStyle>
          <a:p>
            <a:pPr>
              <a:defRPr/>
            </a:pPr>
            <a:endParaRPr lang="en-US"/>
          </a:p>
        </p:txBody>
      </p:sp>
      <p:sp>
        <p:nvSpPr>
          <p:cNvPr id="7" name="Rectangle 24"/>
          <p:cNvSpPr>
            <a:spLocks noGrp="1" noChangeArrowheads="1"/>
          </p:cNvSpPr>
          <p:nvPr>
            <p:ph type="sldNum" sz="quarter" idx="12"/>
          </p:nvPr>
        </p:nvSpPr>
        <p:spPr>
          <a:ln/>
        </p:spPr>
        <p:txBody>
          <a:bodyPr/>
          <a:lstStyle>
            <a:lvl1pPr>
              <a:defRPr/>
            </a:lvl1pPr>
          </a:lstStyle>
          <a:p>
            <a:fld id="{23048F21-F57A-CC44-B1FE-3DA2188AB69C}" type="slidenum">
              <a:rPr lang="en-US"/>
              <a:pPr/>
              <a:t>‹#›</a:t>
            </a:fld>
            <a:endParaRPr lang="en-US"/>
          </a:p>
        </p:txBody>
      </p:sp>
    </p:spTree>
    <p:extLst>
      <p:ext uri="{BB962C8B-B14F-4D97-AF65-F5344CB8AC3E}">
        <p14:creationId xmlns:p14="http://schemas.microsoft.com/office/powerpoint/2010/main" val="237716544"/>
      </p:ext>
    </p:extLst>
  </p:cSld>
  <p:clrMapOvr>
    <a:masterClrMapping/>
  </p:clrMapOvr>
  <p:transition>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dt" sz="half" idx="10"/>
          </p:nvPr>
        </p:nvSpPr>
        <p:spPr>
          <a:ln/>
        </p:spPr>
        <p:txBody>
          <a:bodyPr/>
          <a:lstStyle>
            <a:lvl1pPr>
              <a:defRPr/>
            </a:lvl1pPr>
          </a:lstStyle>
          <a:p>
            <a:pPr>
              <a:defRPr/>
            </a:pPr>
            <a:endParaRPr lang="en-US"/>
          </a:p>
        </p:txBody>
      </p:sp>
      <p:sp>
        <p:nvSpPr>
          <p:cNvPr id="6" name="Rectangle 23"/>
          <p:cNvSpPr>
            <a:spLocks noGrp="1" noChangeArrowheads="1"/>
          </p:cNvSpPr>
          <p:nvPr>
            <p:ph type="ftr" sz="quarter" idx="11"/>
          </p:nvPr>
        </p:nvSpPr>
        <p:spPr>
          <a:ln/>
        </p:spPr>
        <p:txBody>
          <a:bodyPr/>
          <a:lstStyle>
            <a:lvl1pPr>
              <a:defRPr/>
            </a:lvl1pPr>
          </a:lstStyle>
          <a:p>
            <a:pPr>
              <a:defRPr/>
            </a:pPr>
            <a:endParaRPr lang="en-US"/>
          </a:p>
        </p:txBody>
      </p:sp>
      <p:sp>
        <p:nvSpPr>
          <p:cNvPr id="7" name="Rectangle 24"/>
          <p:cNvSpPr>
            <a:spLocks noGrp="1" noChangeArrowheads="1"/>
          </p:cNvSpPr>
          <p:nvPr>
            <p:ph type="sldNum" sz="quarter" idx="12"/>
          </p:nvPr>
        </p:nvSpPr>
        <p:spPr>
          <a:ln/>
        </p:spPr>
        <p:txBody>
          <a:bodyPr/>
          <a:lstStyle>
            <a:lvl1pPr>
              <a:defRPr/>
            </a:lvl1pPr>
          </a:lstStyle>
          <a:p>
            <a:fld id="{69A01371-9ED2-DE4C-BFDB-C19337D8AF40}" type="slidenum">
              <a:rPr lang="en-US"/>
              <a:pPr/>
              <a:t>‹#›</a:t>
            </a:fld>
            <a:endParaRPr lang="en-US"/>
          </a:p>
        </p:txBody>
      </p:sp>
    </p:spTree>
    <p:extLst>
      <p:ext uri="{BB962C8B-B14F-4D97-AF65-F5344CB8AC3E}">
        <p14:creationId xmlns:p14="http://schemas.microsoft.com/office/powerpoint/2010/main" val="3540604506"/>
      </p:ext>
    </p:extLst>
  </p:cSld>
  <p:clrMapOvr>
    <a:masterClrMapping/>
  </p:clrMapOvr>
  <p:transition>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dt" sz="half" idx="10"/>
          </p:nvPr>
        </p:nvSpPr>
        <p:spPr>
          <a:ln/>
        </p:spPr>
        <p:txBody>
          <a:bodyPr/>
          <a:lstStyle>
            <a:lvl1pPr>
              <a:defRPr/>
            </a:lvl1pPr>
          </a:lstStyle>
          <a:p>
            <a:pPr>
              <a:defRPr/>
            </a:pPr>
            <a:endParaRPr lang="en-US"/>
          </a:p>
        </p:txBody>
      </p:sp>
      <p:sp>
        <p:nvSpPr>
          <p:cNvPr id="5" name="Rectangle 23"/>
          <p:cNvSpPr>
            <a:spLocks noGrp="1" noChangeArrowheads="1"/>
          </p:cNvSpPr>
          <p:nvPr>
            <p:ph type="ftr" sz="quarter" idx="11"/>
          </p:nvPr>
        </p:nvSpPr>
        <p:spPr>
          <a:ln/>
        </p:spPr>
        <p:txBody>
          <a:bodyPr/>
          <a:lstStyle>
            <a:lvl1pPr>
              <a:defRPr/>
            </a:lvl1pPr>
          </a:lstStyle>
          <a:p>
            <a:pPr>
              <a:defRPr/>
            </a:pPr>
            <a:endParaRPr lang="en-US"/>
          </a:p>
        </p:txBody>
      </p:sp>
      <p:sp>
        <p:nvSpPr>
          <p:cNvPr id="6" name="Rectangle 24"/>
          <p:cNvSpPr>
            <a:spLocks noGrp="1" noChangeArrowheads="1"/>
          </p:cNvSpPr>
          <p:nvPr>
            <p:ph type="sldNum" sz="quarter" idx="12"/>
          </p:nvPr>
        </p:nvSpPr>
        <p:spPr>
          <a:ln/>
        </p:spPr>
        <p:txBody>
          <a:bodyPr/>
          <a:lstStyle>
            <a:lvl1pPr>
              <a:defRPr/>
            </a:lvl1pPr>
          </a:lstStyle>
          <a:p>
            <a:fld id="{561C50C9-5B07-B44D-A373-03E2AFA2BD61}" type="slidenum">
              <a:rPr lang="en-US"/>
              <a:pPr/>
              <a:t>‹#›</a:t>
            </a:fld>
            <a:endParaRPr lang="en-US"/>
          </a:p>
        </p:txBody>
      </p:sp>
    </p:spTree>
    <p:extLst>
      <p:ext uri="{BB962C8B-B14F-4D97-AF65-F5344CB8AC3E}">
        <p14:creationId xmlns:p14="http://schemas.microsoft.com/office/powerpoint/2010/main" val="1817214461"/>
      </p:ext>
    </p:extLst>
  </p:cSld>
  <p:clrMapOvr>
    <a:masterClrMapping/>
  </p:clrMapOvr>
  <p:transition>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0"/>
            <a:ext cx="1744662" cy="6138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30325" y="0"/>
            <a:ext cx="5084763" cy="6138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dt" sz="half" idx="10"/>
          </p:nvPr>
        </p:nvSpPr>
        <p:spPr>
          <a:ln/>
        </p:spPr>
        <p:txBody>
          <a:bodyPr/>
          <a:lstStyle>
            <a:lvl1pPr>
              <a:defRPr/>
            </a:lvl1pPr>
          </a:lstStyle>
          <a:p>
            <a:pPr>
              <a:defRPr/>
            </a:pPr>
            <a:endParaRPr lang="en-US"/>
          </a:p>
        </p:txBody>
      </p:sp>
      <p:sp>
        <p:nvSpPr>
          <p:cNvPr id="5" name="Rectangle 23"/>
          <p:cNvSpPr>
            <a:spLocks noGrp="1" noChangeArrowheads="1"/>
          </p:cNvSpPr>
          <p:nvPr>
            <p:ph type="ftr" sz="quarter" idx="11"/>
          </p:nvPr>
        </p:nvSpPr>
        <p:spPr>
          <a:ln/>
        </p:spPr>
        <p:txBody>
          <a:bodyPr/>
          <a:lstStyle>
            <a:lvl1pPr>
              <a:defRPr/>
            </a:lvl1pPr>
          </a:lstStyle>
          <a:p>
            <a:pPr>
              <a:defRPr/>
            </a:pPr>
            <a:endParaRPr lang="en-US"/>
          </a:p>
        </p:txBody>
      </p:sp>
      <p:sp>
        <p:nvSpPr>
          <p:cNvPr id="6" name="Rectangle 24"/>
          <p:cNvSpPr>
            <a:spLocks noGrp="1" noChangeArrowheads="1"/>
          </p:cNvSpPr>
          <p:nvPr>
            <p:ph type="sldNum" sz="quarter" idx="12"/>
          </p:nvPr>
        </p:nvSpPr>
        <p:spPr>
          <a:ln/>
        </p:spPr>
        <p:txBody>
          <a:bodyPr/>
          <a:lstStyle>
            <a:lvl1pPr>
              <a:defRPr/>
            </a:lvl1pPr>
          </a:lstStyle>
          <a:p>
            <a:fld id="{413ED621-B862-1F4C-8344-3C91F78F21BE}" type="slidenum">
              <a:rPr lang="en-US"/>
              <a:pPr/>
              <a:t>‹#›</a:t>
            </a:fld>
            <a:endParaRPr lang="en-US"/>
          </a:p>
        </p:txBody>
      </p:sp>
    </p:spTree>
    <p:extLst>
      <p:ext uri="{BB962C8B-B14F-4D97-AF65-F5344CB8AC3E}">
        <p14:creationId xmlns:p14="http://schemas.microsoft.com/office/powerpoint/2010/main" val="3845074136"/>
      </p:ext>
    </p:extLst>
  </p:cSld>
  <p:clrMapOvr>
    <a:masterClrMapping/>
  </p:clrMapOvr>
  <p:transition>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0325" y="0"/>
            <a:ext cx="6440488" cy="7127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16050" y="1274763"/>
            <a:ext cx="3371850" cy="486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0300" y="1274763"/>
            <a:ext cx="3371850" cy="486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noChangeArrowheads="1"/>
          </p:cNvSpPr>
          <p:nvPr>
            <p:ph type="dt" sz="half" idx="10"/>
          </p:nvPr>
        </p:nvSpPr>
        <p:spPr>
          <a:ln/>
        </p:spPr>
        <p:txBody>
          <a:bodyPr/>
          <a:lstStyle>
            <a:lvl1pPr>
              <a:defRPr/>
            </a:lvl1pPr>
          </a:lstStyle>
          <a:p>
            <a:pPr>
              <a:defRPr/>
            </a:pPr>
            <a:endParaRPr lang="en-US"/>
          </a:p>
        </p:txBody>
      </p:sp>
      <p:sp>
        <p:nvSpPr>
          <p:cNvPr id="6" name="Rectangle 23"/>
          <p:cNvSpPr>
            <a:spLocks noGrp="1" noChangeArrowheads="1"/>
          </p:cNvSpPr>
          <p:nvPr>
            <p:ph type="ftr" sz="quarter" idx="11"/>
          </p:nvPr>
        </p:nvSpPr>
        <p:spPr>
          <a:ln/>
        </p:spPr>
        <p:txBody>
          <a:bodyPr/>
          <a:lstStyle>
            <a:lvl1pPr>
              <a:defRPr/>
            </a:lvl1pPr>
          </a:lstStyle>
          <a:p>
            <a:pPr>
              <a:defRPr/>
            </a:pPr>
            <a:endParaRPr lang="en-US"/>
          </a:p>
        </p:txBody>
      </p:sp>
      <p:sp>
        <p:nvSpPr>
          <p:cNvPr id="7" name="Rectangle 24"/>
          <p:cNvSpPr>
            <a:spLocks noGrp="1" noChangeArrowheads="1"/>
          </p:cNvSpPr>
          <p:nvPr>
            <p:ph type="sldNum" sz="quarter" idx="12"/>
          </p:nvPr>
        </p:nvSpPr>
        <p:spPr>
          <a:ln/>
        </p:spPr>
        <p:txBody>
          <a:bodyPr/>
          <a:lstStyle>
            <a:lvl1pPr>
              <a:defRPr/>
            </a:lvl1pPr>
          </a:lstStyle>
          <a:p>
            <a:fld id="{2FF4840B-77C2-A94E-9970-8F40A5E7D9FF}" type="slidenum">
              <a:rPr lang="en-US"/>
              <a:pPr/>
              <a:t>‹#›</a:t>
            </a:fld>
            <a:endParaRPr lang="en-US"/>
          </a:p>
        </p:txBody>
      </p:sp>
    </p:spTree>
    <p:extLst>
      <p:ext uri="{BB962C8B-B14F-4D97-AF65-F5344CB8AC3E}">
        <p14:creationId xmlns:p14="http://schemas.microsoft.com/office/powerpoint/2010/main" val="233817951"/>
      </p:ext>
    </p:extLst>
  </p:cSld>
  <p:clrMapOvr>
    <a:masterClrMapping/>
  </p:clrMapOvr>
  <p:transition>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30325" y="0"/>
            <a:ext cx="6440488" cy="7127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416050" y="1274763"/>
            <a:ext cx="6896100" cy="4864100"/>
          </a:xfrm>
        </p:spPr>
        <p:txBody>
          <a:bodyPr/>
          <a:lstStyle/>
          <a:p>
            <a:pPr lvl="0"/>
            <a:r>
              <a:rPr lang="en-US" noProof="0" smtClean="0"/>
              <a:t>Click icon to add table</a:t>
            </a:r>
          </a:p>
        </p:txBody>
      </p:sp>
      <p:sp>
        <p:nvSpPr>
          <p:cNvPr id="4" name="Rectangle 22"/>
          <p:cNvSpPr>
            <a:spLocks noGrp="1" noChangeArrowheads="1"/>
          </p:cNvSpPr>
          <p:nvPr>
            <p:ph type="dt" sz="half" idx="10"/>
          </p:nvPr>
        </p:nvSpPr>
        <p:spPr>
          <a:ln/>
        </p:spPr>
        <p:txBody>
          <a:bodyPr/>
          <a:lstStyle>
            <a:lvl1pPr>
              <a:defRPr/>
            </a:lvl1pPr>
          </a:lstStyle>
          <a:p>
            <a:pPr>
              <a:defRPr/>
            </a:pPr>
            <a:endParaRPr lang="en-US"/>
          </a:p>
        </p:txBody>
      </p:sp>
      <p:sp>
        <p:nvSpPr>
          <p:cNvPr id="5" name="Rectangle 23"/>
          <p:cNvSpPr>
            <a:spLocks noGrp="1" noChangeArrowheads="1"/>
          </p:cNvSpPr>
          <p:nvPr>
            <p:ph type="ftr" sz="quarter" idx="11"/>
          </p:nvPr>
        </p:nvSpPr>
        <p:spPr>
          <a:ln/>
        </p:spPr>
        <p:txBody>
          <a:bodyPr/>
          <a:lstStyle>
            <a:lvl1pPr>
              <a:defRPr/>
            </a:lvl1pPr>
          </a:lstStyle>
          <a:p>
            <a:pPr>
              <a:defRPr/>
            </a:pPr>
            <a:endParaRPr lang="en-US"/>
          </a:p>
        </p:txBody>
      </p:sp>
      <p:sp>
        <p:nvSpPr>
          <p:cNvPr id="6" name="Rectangle 24"/>
          <p:cNvSpPr>
            <a:spLocks noGrp="1" noChangeArrowheads="1"/>
          </p:cNvSpPr>
          <p:nvPr>
            <p:ph type="sldNum" sz="quarter" idx="12"/>
          </p:nvPr>
        </p:nvSpPr>
        <p:spPr>
          <a:ln/>
        </p:spPr>
        <p:txBody>
          <a:bodyPr/>
          <a:lstStyle>
            <a:lvl1pPr>
              <a:defRPr/>
            </a:lvl1pPr>
          </a:lstStyle>
          <a:p>
            <a:fld id="{E1A78799-F3D9-1E40-96EE-13BD9DF0D122}" type="slidenum">
              <a:rPr lang="en-US"/>
              <a:pPr/>
              <a:t>‹#›</a:t>
            </a:fld>
            <a:endParaRPr lang="en-US"/>
          </a:p>
        </p:txBody>
      </p:sp>
    </p:spTree>
    <p:extLst>
      <p:ext uri="{BB962C8B-B14F-4D97-AF65-F5344CB8AC3E}">
        <p14:creationId xmlns:p14="http://schemas.microsoft.com/office/powerpoint/2010/main" val="4037493177"/>
      </p:ext>
    </p:extLst>
  </p:cSld>
  <p:clrMapOvr>
    <a:masterClrMapping/>
  </p:clrMapOvr>
  <p:transition>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72538" cy="6858000"/>
            <a:chOff x="0" y="0"/>
            <a:chExt cx="5589" cy="4320"/>
          </a:xfrm>
        </p:grpSpPr>
        <p:sp>
          <p:nvSpPr>
            <p:cNvPr id="5" name="Rectangle 3" descr="Stationery"/>
            <p:cNvSpPr>
              <a:spLocks noChangeArrowheads="1"/>
            </p:cNvSpPr>
            <p:nvPr/>
          </p:nvSpPr>
          <p:spPr bwMode="white">
            <a:xfrm>
              <a:off x="336" y="150"/>
              <a:ext cx="5253" cy="4026"/>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smtClean="0">
                <a:latin typeface="Times New Roman" pitchFamily="18" charset="0"/>
                <a:cs typeface="+mn-cs"/>
              </a:endParaRPr>
            </a:p>
          </p:txBody>
        </p:sp>
        <p:pic>
          <p:nvPicPr>
            <p:cNvPr id="6" name="Picture 4" descr="minisp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0"/>
              <a:ext cx="67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58053" name="Rectangle 5"/>
          <p:cNvSpPr>
            <a:spLocks noGrp="1" noChangeArrowheads="1"/>
          </p:cNvSpPr>
          <p:nvPr>
            <p:ph type="ctrTitle"/>
          </p:nvPr>
        </p:nvSpPr>
        <p:spPr>
          <a:xfrm>
            <a:off x="962025" y="1925638"/>
            <a:ext cx="7772400" cy="1143000"/>
          </a:xfrm>
        </p:spPr>
        <p:txBody>
          <a:bodyPr/>
          <a:lstStyle>
            <a:lvl1pPr algn="ctr">
              <a:defRPr/>
            </a:lvl1pPr>
          </a:lstStyle>
          <a:p>
            <a:r>
              <a:rPr lang="en-US" altLang="en-US" smtClean="0"/>
              <a:t>Click to edit Master title style</a:t>
            </a:r>
            <a:endParaRPr lang="en-US" altLang="en-US"/>
          </a:p>
        </p:txBody>
      </p:sp>
      <p:sp>
        <p:nvSpPr>
          <p:cNvPr id="258054" name="Rectangle 6"/>
          <p:cNvSpPr>
            <a:spLocks noGrp="1" noChangeArrowheads="1"/>
          </p:cNvSpPr>
          <p:nvPr>
            <p:ph type="subTitle" idx="1"/>
          </p:nvPr>
        </p:nvSpPr>
        <p:spPr>
          <a:xfrm>
            <a:off x="1647825" y="3738563"/>
            <a:ext cx="6400800" cy="1752600"/>
          </a:xfrm>
        </p:spPr>
        <p:txBody>
          <a:bodyPr/>
          <a:lstStyle>
            <a:lvl1pPr marL="0" indent="0" algn="ctr">
              <a:buFont typeface="Monotype Sorts" pitchFamily="2" charset="2"/>
              <a:buNone/>
              <a:defRPr>
                <a:solidFill>
                  <a:schemeClr val="bg2"/>
                </a:solidFill>
              </a:defRPr>
            </a:lvl1pPr>
          </a:lstStyle>
          <a:p>
            <a:r>
              <a:rPr lang="en-US" altLang="en-US" smtClean="0"/>
              <a:t>Click to edit Master subtitle style</a:t>
            </a:r>
            <a:endParaRPr lang="en-US" altLang="en-US"/>
          </a:p>
        </p:txBody>
      </p:sp>
      <p:sp>
        <p:nvSpPr>
          <p:cNvPr id="7" name="Rectangle 7"/>
          <p:cNvSpPr>
            <a:spLocks noGrp="1" noChangeArrowheads="1"/>
          </p:cNvSpPr>
          <p:nvPr>
            <p:ph type="dt" sz="half" idx="10"/>
          </p:nvPr>
        </p:nvSpPr>
        <p:spPr>
          <a:xfrm>
            <a:off x="962025" y="6100763"/>
            <a:ext cx="1905000" cy="457200"/>
          </a:xfrm>
        </p:spPr>
        <p:txBody>
          <a:bodyPr/>
          <a:lstStyle>
            <a:lvl1pPr>
              <a:defRPr>
                <a:solidFill>
                  <a:srgbClr val="A08366"/>
                </a:solidFill>
              </a:defRPr>
            </a:lvl1pPr>
          </a:lstStyle>
          <a:p>
            <a:pPr>
              <a:defRPr/>
            </a:pPr>
            <a:endParaRPr lang="en-US" altLang="en-US"/>
          </a:p>
        </p:txBody>
      </p:sp>
      <p:sp>
        <p:nvSpPr>
          <p:cNvPr id="8" name="Rectangle 8"/>
          <p:cNvSpPr>
            <a:spLocks noGrp="1" noChangeArrowheads="1"/>
          </p:cNvSpPr>
          <p:nvPr>
            <p:ph type="ftr" sz="quarter" idx="11"/>
          </p:nvPr>
        </p:nvSpPr>
        <p:spPr>
          <a:xfrm>
            <a:off x="3400425" y="6100763"/>
            <a:ext cx="2895600" cy="457200"/>
          </a:xfrm>
        </p:spPr>
        <p:txBody>
          <a:bodyPr/>
          <a:lstStyle>
            <a:lvl1pPr>
              <a:defRPr>
                <a:solidFill>
                  <a:srgbClr val="A08366"/>
                </a:solidFill>
              </a:defRPr>
            </a:lvl1pPr>
          </a:lstStyle>
          <a:p>
            <a:pPr>
              <a:defRPr/>
            </a:pPr>
            <a:endParaRPr lang="en-US" altLang="en-US"/>
          </a:p>
        </p:txBody>
      </p:sp>
      <p:sp>
        <p:nvSpPr>
          <p:cNvPr id="9" name="Rectangle 9"/>
          <p:cNvSpPr>
            <a:spLocks noGrp="1" noChangeArrowheads="1"/>
          </p:cNvSpPr>
          <p:nvPr>
            <p:ph type="sldNum" sz="quarter" idx="12"/>
          </p:nvPr>
        </p:nvSpPr>
        <p:spPr>
          <a:xfrm>
            <a:off x="6829425" y="6100763"/>
            <a:ext cx="1905000" cy="457200"/>
          </a:xfrm>
        </p:spPr>
        <p:txBody>
          <a:bodyPr/>
          <a:lstStyle>
            <a:lvl1pPr>
              <a:defRPr>
                <a:solidFill>
                  <a:srgbClr val="A08366"/>
                </a:solidFill>
              </a:defRPr>
            </a:lvl1pPr>
          </a:lstStyle>
          <a:p>
            <a:fld id="{0A31595E-9CF9-5845-A99C-0AA7A3D060C8}" type="slidenum">
              <a:rPr lang="en-US"/>
              <a:pPr/>
              <a:t>‹#›</a:t>
            </a:fld>
            <a:endParaRPr lang="en-US"/>
          </a:p>
        </p:txBody>
      </p:sp>
    </p:spTree>
    <p:extLst>
      <p:ext uri="{BB962C8B-B14F-4D97-AF65-F5344CB8AC3E}">
        <p14:creationId xmlns:p14="http://schemas.microsoft.com/office/powerpoint/2010/main" val="318033469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p:cNvSpPr>
            <a:spLocks noGrp="1" noChangeArrowheads="1"/>
          </p:cNvSpPr>
          <p:nvPr>
            <p:ph type="sldNum" sz="quarter" idx="12"/>
          </p:nvPr>
        </p:nvSpPr>
        <p:spPr>
          <a:ln/>
        </p:spPr>
        <p:txBody>
          <a:bodyPr/>
          <a:lstStyle>
            <a:lvl1pPr>
              <a:defRPr/>
            </a:lvl1pPr>
          </a:lstStyle>
          <a:p>
            <a:fld id="{11799F0B-12D4-7045-9BBC-3824244FDED1}" type="slidenum">
              <a:rPr lang="en-US"/>
              <a:pPr/>
              <a:t>‹#›</a:t>
            </a:fld>
            <a:endParaRPr lang="en-US"/>
          </a:p>
        </p:txBody>
      </p:sp>
    </p:spTree>
    <p:extLst>
      <p:ext uri="{BB962C8B-B14F-4D97-AF65-F5344CB8AC3E}">
        <p14:creationId xmlns:p14="http://schemas.microsoft.com/office/powerpoint/2010/main" val="317996604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fld id="{3BBD8FBA-5008-E44A-9DA6-ABAC7B06394F}" type="datetimeFigureOut">
              <a:rPr lang="en-US"/>
              <a:pPr/>
              <a:t>11/24/2015</a:t>
            </a:fld>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fld id="{EC51DE49-6204-C548-BDE6-D0A79297D308}" type="slidenum">
              <a:rPr lang="en-US"/>
              <a:pPr/>
              <a:t>‹#›</a:t>
            </a:fld>
            <a:endParaRPr lang="en-US"/>
          </a:p>
        </p:txBody>
      </p:sp>
    </p:spTree>
    <p:extLst>
      <p:ext uri="{BB962C8B-B14F-4D97-AF65-F5344CB8AC3E}">
        <p14:creationId xmlns:p14="http://schemas.microsoft.com/office/powerpoint/2010/main" val="42577087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p:cNvSpPr>
            <a:spLocks noGrp="1" noChangeArrowheads="1"/>
          </p:cNvSpPr>
          <p:nvPr>
            <p:ph type="sldNum" sz="quarter" idx="12"/>
          </p:nvPr>
        </p:nvSpPr>
        <p:spPr>
          <a:ln/>
        </p:spPr>
        <p:txBody>
          <a:bodyPr/>
          <a:lstStyle>
            <a:lvl1pPr>
              <a:defRPr/>
            </a:lvl1pPr>
          </a:lstStyle>
          <a:p>
            <a:fld id="{127F45EA-A166-2D47-8FAF-B4AB6B11F51B}" type="slidenum">
              <a:rPr lang="en-US"/>
              <a:pPr/>
              <a:t>‹#›</a:t>
            </a:fld>
            <a:endParaRPr lang="en-US"/>
          </a:p>
        </p:txBody>
      </p:sp>
    </p:spTree>
    <p:extLst>
      <p:ext uri="{BB962C8B-B14F-4D97-AF65-F5344CB8AC3E}">
        <p14:creationId xmlns:p14="http://schemas.microsoft.com/office/powerpoint/2010/main" val="16197157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
          <p:cNvSpPr>
            <a:spLocks noGrp="1" noChangeArrowheads="1"/>
          </p:cNvSpPr>
          <p:nvPr>
            <p:ph type="sldNum" sz="quarter" idx="12"/>
          </p:nvPr>
        </p:nvSpPr>
        <p:spPr>
          <a:ln/>
        </p:spPr>
        <p:txBody>
          <a:bodyPr/>
          <a:lstStyle>
            <a:lvl1pPr>
              <a:defRPr/>
            </a:lvl1pPr>
          </a:lstStyle>
          <a:p>
            <a:fld id="{06F45C6B-EFC9-8C4B-BBC1-0AA17C7A185C}" type="slidenum">
              <a:rPr lang="en-US"/>
              <a:pPr/>
              <a:t>‹#›</a:t>
            </a:fld>
            <a:endParaRPr lang="en-US"/>
          </a:p>
        </p:txBody>
      </p:sp>
    </p:spTree>
    <p:extLst>
      <p:ext uri="{BB962C8B-B14F-4D97-AF65-F5344CB8AC3E}">
        <p14:creationId xmlns:p14="http://schemas.microsoft.com/office/powerpoint/2010/main" val="262071230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0"/>
          <p:cNvSpPr>
            <a:spLocks noGrp="1" noChangeArrowheads="1"/>
          </p:cNvSpPr>
          <p:nvPr>
            <p:ph type="sldNum" sz="quarter" idx="12"/>
          </p:nvPr>
        </p:nvSpPr>
        <p:spPr>
          <a:ln/>
        </p:spPr>
        <p:txBody>
          <a:bodyPr/>
          <a:lstStyle>
            <a:lvl1pPr>
              <a:defRPr/>
            </a:lvl1pPr>
          </a:lstStyle>
          <a:p>
            <a:fld id="{EF5FD796-4151-5D4D-8D06-E325699DAB3F}" type="slidenum">
              <a:rPr lang="en-US"/>
              <a:pPr/>
              <a:t>‹#›</a:t>
            </a:fld>
            <a:endParaRPr lang="en-US"/>
          </a:p>
        </p:txBody>
      </p:sp>
    </p:spTree>
    <p:extLst>
      <p:ext uri="{BB962C8B-B14F-4D97-AF65-F5344CB8AC3E}">
        <p14:creationId xmlns:p14="http://schemas.microsoft.com/office/powerpoint/2010/main" val="320505357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0"/>
          <p:cNvSpPr>
            <a:spLocks noGrp="1" noChangeArrowheads="1"/>
          </p:cNvSpPr>
          <p:nvPr>
            <p:ph type="sldNum" sz="quarter" idx="12"/>
          </p:nvPr>
        </p:nvSpPr>
        <p:spPr>
          <a:ln/>
        </p:spPr>
        <p:txBody>
          <a:bodyPr/>
          <a:lstStyle>
            <a:lvl1pPr>
              <a:defRPr/>
            </a:lvl1pPr>
          </a:lstStyle>
          <a:p>
            <a:fld id="{EB05B20E-3972-9B4F-89B1-F9388094A25B}" type="slidenum">
              <a:rPr lang="en-US"/>
              <a:pPr/>
              <a:t>‹#›</a:t>
            </a:fld>
            <a:endParaRPr lang="en-US"/>
          </a:p>
        </p:txBody>
      </p:sp>
    </p:spTree>
    <p:extLst>
      <p:ext uri="{BB962C8B-B14F-4D97-AF65-F5344CB8AC3E}">
        <p14:creationId xmlns:p14="http://schemas.microsoft.com/office/powerpoint/2010/main" val="248121269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0"/>
          <p:cNvSpPr>
            <a:spLocks noGrp="1" noChangeArrowheads="1"/>
          </p:cNvSpPr>
          <p:nvPr>
            <p:ph type="sldNum" sz="quarter" idx="12"/>
          </p:nvPr>
        </p:nvSpPr>
        <p:spPr>
          <a:ln/>
        </p:spPr>
        <p:txBody>
          <a:bodyPr/>
          <a:lstStyle>
            <a:lvl1pPr>
              <a:defRPr/>
            </a:lvl1pPr>
          </a:lstStyle>
          <a:p>
            <a:fld id="{71A60421-14B7-414D-B9DA-08035678C8A5}" type="slidenum">
              <a:rPr lang="en-US"/>
              <a:pPr/>
              <a:t>‹#›</a:t>
            </a:fld>
            <a:endParaRPr lang="en-US"/>
          </a:p>
        </p:txBody>
      </p:sp>
    </p:spTree>
    <p:extLst>
      <p:ext uri="{BB962C8B-B14F-4D97-AF65-F5344CB8AC3E}">
        <p14:creationId xmlns:p14="http://schemas.microsoft.com/office/powerpoint/2010/main" val="211118617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
          <p:cNvSpPr>
            <a:spLocks noGrp="1" noChangeArrowheads="1"/>
          </p:cNvSpPr>
          <p:nvPr>
            <p:ph type="sldNum" sz="quarter" idx="12"/>
          </p:nvPr>
        </p:nvSpPr>
        <p:spPr>
          <a:ln/>
        </p:spPr>
        <p:txBody>
          <a:bodyPr/>
          <a:lstStyle>
            <a:lvl1pPr>
              <a:defRPr/>
            </a:lvl1pPr>
          </a:lstStyle>
          <a:p>
            <a:fld id="{EA87365C-A5CD-2946-BEF0-2BAD1CE8A5A3}" type="slidenum">
              <a:rPr lang="en-US"/>
              <a:pPr/>
              <a:t>‹#›</a:t>
            </a:fld>
            <a:endParaRPr lang="en-US"/>
          </a:p>
        </p:txBody>
      </p:sp>
    </p:spTree>
    <p:extLst>
      <p:ext uri="{BB962C8B-B14F-4D97-AF65-F5344CB8AC3E}">
        <p14:creationId xmlns:p14="http://schemas.microsoft.com/office/powerpoint/2010/main" val="364107482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
          <p:cNvSpPr>
            <a:spLocks noGrp="1" noChangeArrowheads="1"/>
          </p:cNvSpPr>
          <p:nvPr>
            <p:ph type="sldNum" sz="quarter" idx="12"/>
          </p:nvPr>
        </p:nvSpPr>
        <p:spPr>
          <a:ln/>
        </p:spPr>
        <p:txBody>
          <a:bodyPr/>
          <a:lstStyle>
            <a:lvl1pPr>
              <a:defRPr/>
            </a:lvl1pPr>
          </a:lstStyle>
          <a:p>
            <a:fld id="{9884C449-C542-5A43-B775-CA3EB2CBD1E9}" type="slidenum">
              <a:rPr lang="en-US"/>
              <a:pPr/>
              <a:t>‹#›</a:t>
            </a:fld>
            <a:endParaRPr lang="en-US"/>
          </a:p>
        </p:txBody>
      </p:sp>
    </p:spTree>
    <p:extLst>
      <p:ext uri="{BB962C8B-B14F-4D97-AF65-F5344CB8AC3E}">
        <p14:creationId xmlns:p14="http://schemas.microsoft.com/office/powerpoint/2010/main" val="61688653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p:cNvSpPr>
            <a:spLocks noGrp="1" noChangeArrowheads="1"/>
          </p:cNvSpPr>
          <p:nvPr>
            <p:ph type="sldNum" sz="quarter" idx="12"/>
          </p:nvPr>
        </p:nvSpPr>
        <p:spPr>
          <a:ln/>
        </p:spPr>
        <p:txBody>
          <a:bodyPr/>
          <a:lstStyle>
            <a:lvl1pPr>
              <a:defRPr/>
            </a:lvl1pPr>
          </a:lstStyle>
          <a:p>
            <a:fld id="{B34AC89B-C4ED-0043-9E7E-E2BEE29CDD38}" type="slidenum">
              <a:rPr lang="en-US"/>
              <a:pPr/>
              <a:t>‹#›</a:t>
            </a:fld>
            <a:endParaRPr lang="en-US"/>
          </a:p>
        </p:txBody>
      </p:sp>
    </p:spTree>
    <p:extLst>
      <p:ext uri="{BB962C8B-B14F-4D97-AF65-F5344CB8AC3E}">
        <p14:creationId xmlns:p14="http://schemas.microsoft.com/office/powerpoint/2010/main" val="307612201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4572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4572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p:cNvSpPr>
            <a:spLocks noGrp="1" noChangeArrowheads="1"/>
          </p:cNvSpPr>
          <p:nvPr>
            <p:ph type="sldNum" sz="quarter" idx="12"/>
          </p:nvPr>
        </p:nvSpPr>
        <p:spPr>
          <a:ln/>
        </p:spPr>
        <p:txBody>
          <a:bodyPr/>
          <a:lstStyle>
            <a:lvl1pPr>
              <a:defRPr/>
            </a:lvl1pPr>
          </a:lstStyle>
          <a:p>
            <a:fld id="{43AF019B-211C-8746-96F1-481D9670176D}" type="slidenum">
              <a:rPr lang="en-US"/>
              <a:pPr/>
              <a:t>‹#›</a:t>
            </a:fld>
            <a:endParaRPr lang="en-US"/>
          </a:p>
        </p:txBody>
      </p:sp>
    </p:spTree>
    <p:extLst>
      <p:ext uri="{BB962C8B-B14F-4D97-AF65-F5344CB8AC3E}">
        <p14:creationId xmlns:p14="http://schemas.microsoft.com/office/powerpoint/2010/main" val="358534683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201613" y="103188"/>
            <a:ext cx="808037" cy="744537"/>
            <a:chOff x="898" y="1471"/>
            <a:chExt cx="1834" cy="1742"/>
          </a:xfrm>
        </p:grpSpPr>
        <p:sp>
          <p:nvSpPr>
            <p:cNvPr id="5" name="Freeform 3"/>
            <p:cNvSpPr>
              <a:spLocks/>
            </p:cNvSpPr>
            <p:nvPr/>
          </p:nvSpPr>
          <p:spPr bwMode="auto">
            <a:xfrm>
              <a:off x="1864" y="1493"/>
              <a:ext cx="198" cy="119"/>
            </a:xfrm>
            <a:custGeom>
              <a:avLst/>
              <a:gdLst>
                <a:gd name="T0" fmla="*/ 50 w 200"/>
                <a:gd name="T1" fmla="*/ 0 h 119"/>
                <a:gd name="T2" fmla="*/ 34 w 200"/>
                <a:gd name="T3" fmla="*/ 21 h 119"/>
                <a:gd name="T4" fmla="*/ 1 w 200"/>
                <a:gd name="T5" fmla="*/ 61 h 119"/>
                <a:gd name="T6" fmla="*/ 29 w 200"/>
                <a:gd name="T7" fmla="*/ 105 h 119"/>
                <a:gd name="T8" fmla="*/ 70 w 200"/>
                <a:gd name="T9" fmla="*/ 116 h 119"/>
                <a:gd name="T10" fmla="*/ 121 w 200"/>
                <a:gd name="T11" fmla="*/ 86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19">
                  <a:moveTo>
                    <a:pt x="86" y="0"/>
                  </a:moveTo>
                  <a:cubicBezTo>
                    <a:pt x="78" y="4"/>
                    <a:pt x="48" y="11"/>
                    <a:pt x="34" y="21"/>
                  </a:cubicBezTo>
                  <a:cubicBezTo>
                    <a:pt x="20" y="31"/>
                    <a:pt x="2" y="47"/>
                    <a:pt x="1" y="61"/>
                  </a:cubicBezTo>
                  <a:cubicBezTo>
                    <a:pt x="0" y="75"/>
                    <a:pt x="9" y="96"/>
                    <a:pt x="29" y="105"/>
                  </a:cubicBezTo>
                  <a:cubicBezTo>
                    <a:pt x="49" y="114"/>
                    <a:pt x="96" y="119"/>
                    <a:pt x="124" y="116"/>
                  </a:cubicBezTo>
                  <a:cubicBezTo>
                    <a:pt x="152" y="113"/>
                    <a:pt x="184" y="92"/>
                    <a:pt x="200" y="86"/>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6" name="Group 4"/>
            <p:cNvGrpSpPr>
              <a:grpSpLocks/>
            </p:cNvGrpSpPr>
            <p:nvPr/>
          </p:nvGrpSpPr>
          <p:grpSpPr bwMode="auto">
            <a:xfrm>
              <a:off x="898" y="1471"/>
              <a:ext cx="1834" cy="1742"/>
              <a:chOff x="898" y="1471"/>
              <a:chExt cx="1834" cy="1742"/>
            </a:xfrm>
          </p:grpSpPr>
          <p:grpSp>
            <p:nvGrpSpPr>
              <p:cNvPr id="7" name="Group 5"/>
              <p:cNvGrpSpPr>
                <a:grpSpLocks/>
              </p:cNvGrpSpPr>
              <p:nvPr/>
            </p:nvGrpSpPr>
            <p:grpSpPr bwMode="auto">
              <a:xfrm>
                <a:off x="1255" y="1475"/>
                <a:ext cx="493" cy="516"/>
                <a:chOff x="1255" y="1475"/>
                <a:chExt cx="493" cy="516"/>
              </a:xfrm>
            </p:grpSpPr>
            <p:sp>
              <p:nvSpPr>
                <p:cNvPr id="20" name="Freeform 6"/>
                <p:cNvSpPr>
                  <a:spLocks/>
                </p:cNvSpPr>
                <p:nvPr/>
              </p:nvSpPr>
              <p:spPr bwMode="auto">
                <a:xfrm>
                  <a:off x="1255" y="1475"/>
                  <a:ext cx="425" cy="516"/>
                </a:xfrm>
                <a:custGeom>
                  <a:avLst/>
                  <a:gdLst>
                    <a:gd name="T0" fmla="*/ 478 w 424"/>
                    <a:gd name="T1" fmla="*/ 14 h 516"/>
                    <a:gd name="T2" fmla="*/ 334 w 424"/>
                    <a:gd name="T3" fmla="*/ 6 h 516"/>
                    <a:gd name="T4" fmla="*/ 152 w 424"/>
                    <a:gd name="T5" fmla="*/ 50 h 516"/>
                    <a:gd name="T6" fmla="*/ 72 w 424"/>
                    <a:gd name="T7" fmla="*/ 108 h 516"/>
                    <a:gd name="T8" fmla="*/ 16 w 424"/>
                    <a:gd name="T9" fmla="*/ 192 h 516"/>
                    <a:gd name="T10" fmla="*/ 2 w 424"/>
                    <a:gd name="T11" fmla="*/ 302 h 516"/>
                    <a:gd name="T12" fmla="*/ 12 w 424"/>
                    <a:gd name="T13" fmla="*/ 420 h 516"/>
                    <a:gd name="T14" fmla="*/ 74 w 424"/>
                    <a:gd name="T15" fmla="*/ 516 h 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4" h="516">
                      <a:moveTo>
                        <a:pt x="424" y="14"/>
                      </a:moveTo>
                      <a:cubicBezTo>
                        <a:pt x="400" y="13"/>
                        <a:pt x="325" y="0"/>
                        <a:pt x="280" y="6"/>
                      </a:cubicBezTo>
                      <a:cubicBezTo>
                        <a:pt x="235" y="12"/>
                        <a:pt x="187" y="33"/>
                        <a:pt x="152" y="50"/>
                      </a:cubicBezTo>
                      <a:cubicBezTo>
                        <a:pt x="117" y="67"/>
                        <a:pt x="94" y="85"/>
                        <a:pt x="72" y="108"/>
                      </a:cubicBezTo>
                      <a:cubicBezTo>
                        <a:pt x="50" y="131"/>
                        <a:pt x="28" y="160"/>
                        <a:pt x="16" y="192"/>
                      </a:cubicBezTo>
                      <a:cubicBezTo>
                        <a:pt x="4" y="224"/>
                        <a:pt x="3" y="264"/>
                        <a:pt x="2" y="302"/>
                      </a:cubicBezTo>
                      <a:cubicBezTo>
                        <a:pt x="1" y="340"/>
                        <a:pt x="0" y="384"/>
                        <a:pt x="12" y="420"/>
                      </a:cubicBezTo>
                      <a:cubicBezTo>
                        <a:pt x="24" y="456"/>
                        <a:pt x="61" y="496"/>
                        <a:pt x="74" y="516"/>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1" name="Freeform 7"/>
                <p:cNvSpPr>
                  <a:spLocks/>
                </p:cNvSpPr>
                <p:nvPr/>
              </p:nvSpPr>
              <p:spPr bwMode="auto">
                <a:xfrm>
                  <a:off x="1644" y="1490"/>
                  <a:ext cx="104" cy="104"/>
                </a:xfrm>
                <a:custGeom>
                  <a:avLst/>
                  <a:gdLst>
                    <a:gd name="T0" fmla="*/ 28 w 105"/>
                    <a:gd name="T1" fmla="*/ 0 h 104"/>
                    <a:gd name="T2" fmla="*/ 52 w 105"/>
                    <a:gd name="T3" fmla="*/ 12 h 104"/>
                    <a:gd name="T4" fmla="*/ 52 w 105"/>
                    <a:gd name="T5" fmla="*/ 52 h 104"/>
                    <a:gd name="T6" fmla="*/ 52 w 105"/>
                    <a:gd name="T7" fmla="*/ 96 h 104"/>
                    <a:gd name="T8" fmla="*/ 0 w 105"/>
                    <a:gd name="T9" fmla="*/ 99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4">
                      <a:moveTo>
                        <a:pt x="28" y="0"/>
                      </a:moveTo>
                      <a:cubicBezTo>
                        <a:pt x="35" y="2"/>
                        <a:pt x="58" y="3"/>
                        <a:pt x="71" y="12"/>
                      </a:cubicBezTo>
                      <a:cubicBezTo>
                        <a:pt x="84" y="21"/>
                        <a:pt x="103" y="38"/>
                        <a:pt x="104" y="52"/>
                      </a:cubicBezTo>
                      <a:cubicBezTo>
                        <a:pt x="105" y="66"/>
                        <a:pt x="93" y="88"/>
                        <a:pt x="76" y="96"/>
                      </a:cubicBezTo>
                      <a:cubicBezTo>
                        <a:pt x="59" y="104"/>
                        <a:pt x="16" y="99"/>
                        <a:pt x="0" y="99"/>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8" name="Freeform 8"/>
              <p:cNvSpPr>
                <a:spLocks/>
              </p:cNvSpPr>
              <p:nvPr/>
            </p:nvSpPr>
            <p:spPr bwMode="auto">
              <a:xfrm>
                <a:off x="1521" y="1642"/>
                <a:ext cx="245" cy="472"/>
              </a:xfrm>
              <a:custGeom>
                <a:avLst/>
                <a:gdLst>
                  <a:gd name="T0" fmla="*/ 99 w 248"/>
                  <a:gd name="T1" fmla="*/ 0 h 471"/>
                  <a:gd name="T2" fmla="*/ 114 w 248"/>
                  <a:gd name="T3" fmla="*/ 63 h 471"/>
                  <a:gd name="T4" fmla="*/ 114 w 248"/>
                  <a:gd name="T5" fmla="*/ 204 h 471"/>
                  <a:gd name="T6" fmla="*/ 124 w 248"/>
                  <a:gd name="T7" fmla="*/ 314 h 471"/>
                  <a:gd name="T8" fmla="*/ 117 w 248"/>
                  <a:gd name="T9" fmla="*/ 336 h 471"/>
                  <a:gd name="T10" fmla="*/ 110 w 248"/>
                  <a:gd name="T11" fmla="*/ 377 h 471"/>
                  <a:gd name="T12" fmla="*/ 113 w 248"/>
                  <a:gd name="T13" fmla="*/ 404 h 471"/>
                  <a:gd name="T14" fmla="*/ 110 w 248"/>
                  <a:gd name="T15" fmla="*/ 426 h 471"/>
                  <a:gd name="T16" fmla="*/ 110 w 248"/>
                  <a:gd name="T17" fmla="*/ 489 h 471"/>
                  <a:gd name="T18" fmla="*/ 83 w 248"/>
                  <a:gd name="T19" fmla="*/ 522 h 471"/>
                  <a:gd name="T20" fmla="*/ 41 w 248"/>
                  <a:gd name="T21" fmla="*/ 510 h 471"/>
                  <a:gd name="T22" fmla="*/ 0 w 248"/>
                  <a:gd name="T23" fmla="*/ 447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8" h="471">
                    <a:moveTo>
                      <a:pt x="183" y="0"/>
                    </a:moveTo>
                    <a:cubicBezTo>
                      <a:pt x="189" y="10"/>
                      <a:pt x="211" y="29"/>
                      <a:pt x="217" y="63"/>
                    </a:cubicBezTo>
                    <a:cubicBezTo>
                      <a:pt x="223" y="97"/>
                      <a:pt x="212" y="171"/>
                      <a:pt x="217" y="204"/>
                    </a:cubicBezTo>
                    <a:cubicBezTo>
                      <a:pt x="222" y="237"/>
                      <a:pt x="244" y="247"/>
                      <a:pt x="246" y="260"/>
                    </a:cubicBezTo>
                    <a:cubicBezTo>
                      <a:pt x="248" y="273"/>
                      <a:pt x="233" y="272"/>
                      <a:pt x="226" y="282"/>
                    </a:cubicBezTo>
                    <a:cubicBezTo>
                      <a:pt x="219" y="292"/>
                      <a:pt x="207" y="312"/>
                      <a:pt x="205" y="323"/>
                    </a:cubicBezTo>
                    <a:cubicBezTo>
                      <a:pt x="203" y="334"/>
                      <a:pt x="214" y="342"/>
                      <a:pt x="214" y="350"/>
                    </a:cubicBezTo>
                    <a:cubicBezTo>
                      <a:pt x="214" y="358"/>
                      <a:pt x="205" y="358"/>
                      <a:pt x="204" y="372"/>
                    </a:cubicBezTo>
                    <a:cubicBezTo>
                      <a:pt x="203" y="386"/>
                      <a:pt x="214" y="419"/>
                      <a:pt x="205" y="435"/>
                    </a:cubicBezTo>
                    <a:cubicBezTo>
                      <a:pt x="196" y="451"/>
                      <a:pt x="172" y="465"/>
                      <a:pt x="151" y="468"/>
                    </a:cubicBezTo>
                    <a:cubicBezTo>
                      <a:pt x="130" y="471"/>
                      <a:pt x="103" y="469"/>
                      <a:pt x="78" y="456"/>
                    </a:cubicBezTo>
                    <a:cubicBezTo>
                      <a:pt x="53" y="443"/>
                      <a:pt x="16" y="406"/>
                      <a:pt x="0" y="393"/>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 name="Freeform 9"/>
              <p:cNvSpPr>
                <a:spLocks/>
              </p:cNvSpPr>
              <p:nvPr/>
            </p:nvSpPr>
            <p:spPr bwMode="auto">
              <a:xfrm>
                <a:off x="1547" y="2140"/>
                <a:ext cx="47" cy="97"/>
              </a:xfrm>
              <a:custGeom>
                <a:avLst/>
                <a:gdLst>
                  <a:gd name="T0" fmla="*/ 47 w 47"/>
                  <a:gd name="T1" fmla="*/ 0 h 97"/>
                  <a:gd name="T2" fmla="*/ 30 w 47"/>
                  <a:gd name="T3" fmla="*/ 58 h 97"/>
                  <a:gd name="T4" fmla="*/ 0 w 47"/>
                  <a:gd name="T5" fmla="*/ 97 h 97"/>
                  <a:gd name="T6" fmla="*/ 0 60000 65536"/>
                  <a:gd name="T7" fmla="*/ 0 60000 65536"/>
                  <a:gd name="T8" fmla="*/ 0 60000 65536"/>
                </a:gdLst>
                <a:ahLst/>
                <a:cxnLst>
                  <a:cxn ang="T6">
                    <a:pos x="T0" y="T1"/>
                  </a:cxn>
                  <a:cxn ang="T7">
                    <a:pos x="T2" y="T3"/>
                  </a:cxn>
                  <a:cxn ang="T8">
                    <a:pos x="T4" y="T5"/>
                  </a:cxn>
                </a:cxnLst>
                <a:rect l="0" t="0" r="r" b="b"/>
                <a:pathLst>
                  <a:path w="47" h="97">
                    <a:moveTo>
                      <a:pt x="47" y="0"/>
                    </a:moveTo>
                    <a:cubicBezTo>
                      <a:pt x="44" y="10"/>
                      <a:pt x="38" y="42"/>
                      <a:pt x="30" y="58"/>
                    </a:cubicBezTo>
                    <a:cubicBezTo>
                      <a:pt x="22" y="74"/>
                      <a:pt x="6" y="89"/>
                      <a:pt x="0" y="97"/>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 name="Freeform 10"/>
              <p:cNvSpPr>
                <a:spLocks/>
              </p:cNvSpPr>
              <p:nvPr/>
            </p:nvSpPr>
            <p:spPr bwMode="auto">
              <a:xfrm>
                <a:off x="898" y="2010"/>
                <a:ext cx="483" cy="1148"/>
              </a:xfrm>
              <a:custGeom>
                <a:avLst/>
                <a:gdLst>
                  <a:gd name="T0" fmla="*/ 536 w 482"/>
                  <a:gd name="T1" fmla="*/ 0 h 1150"/>
                  <a:gd name="T2" fmla="*/ 476 w 482"/>
                  <a:gd name="T3" fmla="*/ 70 h 1150"/>
                  <a:gd name="T4" fmla="*/ 398 w 482"/>
                  <a:gd name="T5" fmla="*/ 132 h 1150"/>
                  <a:gd name="T6" fmla="*/ 190 w 482"/>
                  <a:gd name="T7" fmla="*/ 234 h 1150"/>
                  <a:gd name="T8" fmla="*/ 60 w 482"/>
                  <a:gd name="T9" fmla="*/ 358 h 1150"/>
                  <a:gd name="T10" fmla="*/ 12 w 482"/>
                  <a:gd name="T11" fmla="*/ 488 h 1150"/>
                  <a:gd name="T12" fmla="*/ 0 w 482"/>
                  <a:gd name="T13" fmla="*/ 626 h 1150"/>
                  <a:gd name="T14" fmla="*/ 14 w 482"/>
                  <a:gd name="T15" fmla="*/ 770 h 1150"/>
                  <a:gd name="T16" fmla="*/ 62 w 482"/>
                  <a:gd name="T17" fmla="*/ 861 h 1150"/>
                  <a:gd name="T18" fmla="*/ 132 w 482"/>
                  <a:gd name="T19" fmla="*/ 976 h 1150"/>
                  <a:gd name="T20" fmla="*/ 218 w 482"/>
                  <a:gd name="T21" fmla="*/ 1042 h 1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2" h="1150">
                    <a:moveTo>
                      <a:pt x="482" y="0"/>
                    </a:moveTo>
                    <a:cubicBezTo>
                      <a:pt x="472" y="12"/>
                      <a:pt x="445" y="48"/>
                      <a:pt x="422" y="70"/>
                    </a:cubicBezTo>
                    <a:cubicBezTo>
                      <a:pt x="399" y="92"/>
                      <a:pt x="383" y="105"/>
                      <a:pt x="344" y="132"/>
                    </a:cubicBezTo>
                    <a:cubicBezTo>
                      <a:pt x="305" y="159"/>
                      <a:pt x="237" y="187"/>
                      <a:pt x="190" y="234"/>
                    </a:cubicBezTo>
                    <a:cubicBezTo>
                      <a:pt x="143" y="281"/>
                      <a:pt x="90" y="361"/>
                      <a:pt x="60" y="412"/>
                    </a:cubicBezTo>
                    <a:cubicBezTo>
                      <a:pt x="30" y="463"/>
                      <a:pt x="22" y="497"/>
                      <a:pt x="12" y="542"/>
                    </a:cubicBezTo>
                    <a:cubicBezTo>
                      <a:pt x="2" y="587"/>
                      <a:pt x="0" y="633"/>
                      <a:pt x="0" y="680"/>
                    </a:cubicBezTo>
                    <a:cubicBezTo>
                      <a:pt x="0" y="727"/>
                      <a:pt x="4" y="776"/>
                      <a:pt x="14" y="824"/>
                    </a:cubicBezTo>
                    <a:cubicBezTo>
                      <a:pt x="24" y="872"/>
                      <a:pt x="42" y="925"/>
                      <a:pt x="62" y="968"/>
                    </a:cubicBezTo>
                    <a:cubicBezTo>
                      <a:pt x="82" y="1011"/>
                      <a:pt x="106" y="1054"/>
                      <a:pt x="132" y="1084"/>
                    </a:cubicBezTo>
                    <a:cubicBezTo>
                      <a:pt x="158" y="1114"/>
                      <a:pt x="200" y="1136"/>
                      <a:pt x="218" y="1150"/>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 name="Freeform 11"/>
              <p:cNvSpPr>
                <a:spLocks/>
              </p:cNvSpPr>
              <p:nvPr/>
            </p:nvSpPr>
            <p:spPr bwMode="auto">
              <a:xfrm>
                <a:off x="1240" y="2645"/>
                <a:ext cx="598" cy="279"/>
              </a:xfrm>
              <a:custGeom>
                <a:avLst/>
                <a:gdLst>
                  <a:gd name="T0" fmla="*/ 0 w 596"/>
                  <a:gd name="T1" fmla="*/ 226 h 280"/>
                  <a:gd name="T2" fmla="*/ 104 w 596"/>
                  <a:gd name="T3" fmla="*/ 196 h 280"/>
                  <a:gd name="T4" fmla="*/ 246 w 596"/>
                  <a:gd name="T5" fmla="*/ 140 h 280"/>
                  <a:gd name="T6" fmla="*/ 340 w 596"/>
                  <a:gd name="T7" fmla="*/ 96 h 280"/>
                  <a:gd name="T8" fmla="*/ 434 w 596"/>
                  <a:gd name="T9" fmla="*/ 32 h 280"/>
                  <a:gd name="T10" fmla="*/ 570 w 596"/>
                  <a:gd name="T11" fmla="*/ 6 h 280"/>
                  <a:gd name="T12" fmla="*/ 652 w 596"/>
                  <a:gd name="T13" fmla="*/ 2 h 280"/>
                  <a:gd name="T14" fmla="*/ 704 w 596"/>
                  <a:gd name="T15" fmla="*/ 18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280">
                    <a:moveTo>
                      <a:pt x="0" y="280"/>
                    </a:moveTo>
                    <a:cubicBezTo>
                      <a:pt x="17" y="275"/>
                      <a:pt x="72" y="266"/>
                      <a:pt x="104" y="250"/>
                    </a:cubicBezTo>
                    <a:cubicBezTo>
                      <a:pt x="136" y="234"/>
                      <a:pt x="162" y="210"/>
                      <a:pt x="192" y="184"/>
                    </a:cubicBezTo>
                    <a:cubicBezTo>
                      <a:pt x="222" y="158"/>
                      <a:pt x="255" y="121"/>
                      <a:pt x="286" y="96"/>
                    </a:cubicBezTo>
                    <a:cubicBezTo>
                      <a:pt x="317" y="71"/>
                      <a:pt x="351" y="47"/>
                      <a:pt x="380" y="32"/>
                    </a:cubicBezTo>
                    <a:cubicBezTo>
                      <a:pt x="409" y="17"/>
                      <a:pt x="435" y="11"/>
                      <a:pt x="462" y="6"/>
                    </a:cubicBezTo>
                    <a:cubicBezTo>
                      <a:pt x="489" y="1"/>
                      <a:pt x="522" y="0"/>
                      <a:pt x="544" y="2"/>
                    </a:cubicBezTo>
                    <a:cubicBezTo>
                      <a:pt x="566" y="4"/>
                      <a:pt x="585" y="15"/>
                      <a:pt x="596" y="18"/>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 name="Freeform 12"/>
              <p:cNvSpPr>
                <a:spLocks/>
              </p:cNvSpPr>
              <p:nvPr/>
            </p:nvSpPr>
            <p:spPr bwMode="auto">
              <a:xfrm>
                <a:off x="1947" y="1471"/>
                <a:ext cx="450" cy="613"/>
              </a:xfrm>
              <a:custGeom>
                <a:avLst/>
                <a:gdLst>
                  <a:gd name="T0" fmla="*/ 0 w 450"/>
                  <a:gd name="T1" fmla="*/ 23 h 611"/>
                  <a:gd name="T2" fmla="*/ 140 w 450"/>
                  <a:gd name="T3" fmla="*/ 1 h 611"/>
                  <a:gd name="T4" fmla="*/ 286 w 450"/>
                  <a:gd name="T5" fmla="*/ 31 h 611"/>
                  <a:gd name="T6" fmla="*/ 382 w 450"/>
                  <a:gd name="T7" fmla="*/ 93 h 611"/>
                  <a:gd name="T8" fmla="*/ 436 w 450"/>
                  <a:gd name="T9" fmla="*/ 213 h 611"/>
                  <a:gd name="T10" fmla="*/ 450 w 450"/>
                  <a:gd name="T11" fmla="*/ 319 h 611"/>
                  <a:gd name="T12" fmla="*/ 438 w 450"/>
                  <a:gd name="T13" fmla="*/ 413 h 611"/>
                  <a:gd name="T14" fmla="*/ 424 w 450"/>
                  <a:gd name="T15" fmla="*/ 511 h 611"/>
                  <a:gd name="T16" fmla="*/ 408 w 450"/>
                  <a:gd name="T17" fmla="*/ 613 h 611"/>
                  <a:gd name="T18" fmla="*/ 416 w 450"/>
                  <a:gd name="T19" fmla="*/ 677 h 611"/>
                  <a:gd name="T20" fmla="*/ 438 w 450"/>
                  <a:gd name="T21" fmla="*/ 719 h 6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0" h="611">
                    <a:moveTo>
                      <a:pt x="0" y="23"/>
                    </a:moveTo>
                    <a:cubicBezTo>
                      <a:pt x="23" y="19"/>
                      <a:pt x="92" y="0"/>
                      <a:pt x="140" y="1"/>
                    </a:cubicBezTo>
                    <a:cubicBezTo>
                      <a:pt x="188" y="2"/>
                      <a:pt x="246" y="16"/>
                      <a:pt x="286" y="31"/>
                    </a:cubicBezTo>
                    <a:cubicBezTo>
                      <a:pt x="326" y="46"/>
                      <a:pt x="357" y="72"/>
                      <a:pt x="382" y="93"/>
                    </a:cubicBezTo>
                    <a:cubicBezTo>
                      <a:pt x="407" y="114"/>
                      <a:pt x="425" y="130"/>
                      <a:pt x="436" y="159"/>
                    </a:cubicBezTo>
                    <a:cubicBezTo>
                      <a:pt x="447" y="188"/>
                      <a:pt x="450" y="232"/>
                      <a:pt x="450" y="265"/>
                    </a:cubicBezTo>
                    <a:cubicBezTo>
                      <a:pt x="450" y="298"/>
                      <a:pt x="442" y="331"/>
                      <a:pt x="438" y="359"/>
                    </a:cubicBezTo>
                    <a:cubicBezTo>
                      <a:pt x="434" y="387"/>
                      <a:pt x="429" y="407"/>
                      <a:pt x="424" y="431"/>
                    </a:cubicBezTo>
                    <a:cubicBezTo>
                      <a:pt x="419" y="455"/>
                      <a:pt x="409" y="482"/>
                      <a:pt x="408" y="505"/>
                    </a:cubicBezTo>
                    <a:cubicBezTo>
                      <a:pt x="407" y="528"/>
                      <a:pt x="411" y="551"/>
                      <a:pt x="416" y="569"/>
                    </a:cubicBezTo>
                    <a:cubicBezTo>
                      <a:pt x="421" y="587"/>
                      <a:pt x="434" y="602"/>
                      <a:pt x="438" y="611"/>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 name="Freeform 13"/>
              <p:cNvSpPr>
                <a:spLocks/>
              </p:cNvSpPr>
              <p:nvPr/>
            </p:nvSpPr>
            <p:spPr bwMode="auto">
              <a:xfrm>
                <a:off x="2109" y="2099"/>
                <a:ext cx="36" cy="78"/>
              </a:xfrm>
              <a:custGeom>
                <a:avLst/>
                <a:gdLst>
                  <a:gd name="T0" fmla="*/ 0 w 38"/>
                  <a:gd name="T1" fmla="*/ 0 h 78"/>
                  <a:gd name="T2" fmla="*/ 9 w 38"/>
                  <a:gd name="T3" fmla="*/ 36 h 78"/>
                  <a:gd name="T4" fmla="*/ 9 w 38"/>
                  <a:gd name="T5" fmla="*/ 78 h 78"/>
                  <a:gd name="T6" fmla="*/ 0 60000 65536"/>
                  <a:gd name="T7" fmla="*/ 0 60000 65536"/>
                  <a:gd name="T8" fmla="*/ 0 60000 65536"/>
                </a:gdLst>
                <a:ahLst/>
                <a:cxnLst>
                  <a:cxn ang="T6">
                    <a:pos x="T0" y="T1"/>
                  </a:cxn>
                  <a:cxn ang="T7">
                    <a:pos x="T2" y="T3"/>
                  </a:cxn>
                  <a:cxn ang="T8">
                    <a:pos x="T4" y="T5"/>
                  </a:cxn>
                </a:cxnLst>
                <a:rect l="0" t="0" r="r" b="b"/>
                <a:pathLst>
                  <a:path w="38" h="78">
                    <a:moveTo>
                      <a:pt x="0" y="0"/>
                    </a:moveTo>
                    <a:cubicBezTo>
                      <a:pt x="4" y="6"/>
                      <a:pt x="20" y="23"/>
                      <a:pt x="26" y="36"/>
                    </a:cubicBezTo>
                    <a:cubicBezTo>
                      <a:pt x="32" y="49"/>
                      <a:pt x="36" y="69"/>
                      <a:pt x="38" y="78"/>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 name="Freeform 14"/>
              <p:cNvSpPr>
                <a:spLocks/>
              </p:cNvSpPr>
              <p:nvPr/>
            </p:nvSpPr>
            <p:spPr bwMode="auto">
              <a:xfrm>
                <a:off x="1892" y="1653"/>
                <a:ext cx="274" cy="435"/>
              </a:xfrm>
              <a:custGeom>
                <a:avLst/>
                <a:gdLst>
                  <a:gd name="T0" fmla="*/ 9 w 275"/>
                  <a:gd name="T1" fmla="*/ 0 h 434"/>
                  <a:gd name="T2" fmla="*/ 3 w 275"/>
                  <a:gd name="T3" fmla="*/ 88 h 434"/>
                  <a:gd name="T4" fmla="*/ 21 w 275"/>
                  <a:gd name="T5" fmla="*/ 166 h 434"/>
                  <a:gd name="T6" fmla="*/ 33 w 275"/>
                  <a:gd name="T7" fmla="*/ 272 h 434"/>
                  <a:gd name="T8" fmla="*/ 1 w 275"/>
                  <a:gd name="T9" fmla="*/ 330 h 434"/>
                  <a:gd name="T10" fmla="*/ 37 w 275"/>
                  <a:gd name="T11" fmla="*/ 358 h 434"/>
                  <a:gd name="T12" fmla="*/ 53 w 275"/>
                  <a:gd name="T13" fmla="*/ 410 h 434"/>
                  <a:gd name="T14" fmla="*/ 83 w 275"/>
                  <a:gd name="T15" fmla="*/ 444 h 434"/>
                  <a:gd name="T16" fmla="*/ 99 w 275"/>
                  <a:gd name="T17" fmla="*/ 482 h 434"/>
                  <a:gd name="T18" fmla="*/ 137 w 275"/>
                  <a:gd name="T19" fmla="*/ 478 h 434"/>
                  <a:gd name="T20" fmla="*/ 165 w 275"/>
                  <a:gd name="T21" fmla="*/ 448 h 434"/>
                  <a:gd name="T22" fmla="*/ 221 w 275"/>
                  <a:gd name="T23" fmla="*/ 406 h 4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5" h="434">
                    <a:moveTo>
                      <a:pt x="9" y="0"/>
                    </a:moveTo>
                    <a:cubicBezTo>
                      <a:pt x="8" y="15"/>
                      <a:pt x="1" y="60"/>
                      <a:pt x="3" y="88"/>
                    </a:cubicBezTo>
                    <a:cubicBezTo>
                      <a:pt x="5" y="116"/>
                      <a:pt x="16" y="144"/>
                      <a:pt x="21" y="166"/>
                    </a:cubicBezTo>
                    <a:cubicBezTo>
                      <a:pt x="26" y="188"/>
                      <a:pt x="36" y="200"/>
                      <a:pt x="33" y="218"/>
                    </a:cubicBezTo>
                    <a:cubicBezTo>
                      <a:pt x="30" y="236"/>
                      <a:pt x="0" y="262"/>
                      <a:pt x="1" y="276"/>
                    </a:cubicBezTo>
                    <a:cubicBezTo>
                      <a:pt x="2" y="290"/>
                      <a:pt x="28" y="291"/>
                      <a:pt x="37" y="304"/>
                    </a:cubicBezTo>
                    <a:cubicBezTo>
                      <a:pt x="46" y="317"/>
                      <a:pt x="45" y="342"/>
                      <a:pt x="53" y="356"/>
                    </a:cubicBezTo>
                    <a:cubicBezTo>
                      <a:pt x="61" y="370"/>
                      <a:pt x="75" y="378"/>
                      <a:pt x="83" y="390"/>
                    </a:cubicBezTo>
                    <a:cubicBezTo>
                      <a:pt x="91" y="402"/>
                      <a:pt x="85" y="422"/>
                      <a:pt x="99" y="428"/>
                    </a:cubicBezTo>
                    <a:cubicBezTo>
                      <a:pt x="113" y="434"/>
                      <a:pt x="145" y="430"/>
                      <a:pt x="165" y="424"/>
                    </a:cubicBezTo>
                    <a:cubicBezTo>
                      <a:pt x="185" y="418"/>
                      <a:pt x="201" y="406"/>
                      <a:pt x="219" y="394"/>
                    </a:cubicBezTo>
                    <a:cubicBezTo>
                      <a:pt x="237" y="382"/>
                      <a:pt x="263" y="361"/>
                      <a:pt x="275" y="352"/>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 name="Freeform 15"/>
              <p:cNvSpPr>
                <a:spLocks/>
              </p:cNvSpPr>
              <p:nvPr/>
            </p:nvSpPr>
            <p:spPr bwMode="auto">
              <a:xfrm>
                <a:off x="2437" y="1976"/>
                <a:ext cx="32" cy="119"/>
              </a:xfrm>
              <a:custGeom>
                <a:avLst/>
                <a:gdLst>
                  <a:gd name="T0" fmla="*/ 0 w 31"/>
                  <a:gd name="T1" fmla="*/ 0 h 118"/>
                  <a:gd name="T2" fmla="*/ 156 w 31"/>
                  <a:gd name="T3" fmla="*/ 118 h 118"/>
                  <a:gd name="T4" fmla="*/ 6 w 31"/>
                  <a:gd name="T5" fmla="*/ 172 h 118"/>
                  <a:gd name="T6" fmla="*/ 0 60000 65536"/>
                  <a:gd name="T7" fmla="*/ 0 60000 65536"/>
                  <a:gd name="T8" fmla="*/ 0 60000 65536"/>
                </a:gdLst>
                <a:ahLst/>
                <a:cxnLst>
                  <a:cxn ang="T6">
                    <a:pos x="T0" y="T1"/>
                  </a:cxn>
                  <a:cxn ang="T7">
                    <a:pos x="T2" y="T3"/>
                  </a:cxn>
                  <a:cxn ang="T8">
                    <a:pos x="T4" y="T5"/>
                  </a:cxn>
                </a:cxnLst>
                <a:rect l="0" t="0" r="r" b="b"/>
                <a:pathLst>
                  <a:path w="31" h="118">
                    <a:moveTo>
                      <a:pt x="0" y="0"/>
                    </a:moveTo>
                    <a:cubicBezTo>
                      <a:pt x="5" y="11"/>
                      <a:pt x="29" y="44"/>
                      <a:pt x="30" y="64"/>
                    </a:cubicBezTo>
                    <a:cubicBezTo>
                      <a:pt x="31" y="84"/>
                      <a:pt x="11" y="107"/>
                      <a:pt x="6" y="118"/>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 name="Freeform 16"/>
              <p:cNvSpPr>
                <a:spLocks/>
              </p:cNvSpPr>
              <p:nvPr/>
            </p:nvSpPr>
            <p:spPr bwMode="auto">
              <a:xfrm>
                <a:off x="1849" y="2184"/>
                <a:ext cx="404" cy="431"/>
              </a:xfrm>
              <a:custGeom>
                <a:avLst/>
                <a:gdLst>
                  <a:gd name="T0" fmla="*/ 65 w 401"/>
                  <a:gd name="T1" fmla="*/ 95 h 431"/>
                  <a:gd name="T2" fmla="*/ 21 w 401"/>
                  <a:gd name="T3" fmla="*/ 101 h 431"/>
                  <a:gd name="T4" fmla="*/ 1 w 401"/>
                  <a:gd name="T5" fmla="*/ 77 h 431"/>
                  <a:gd name="T6" fmla="*/ 27 w 401"/>
                  <a:gd name="T7" fmla="*/ 35 h 431"/>
                  <a:gd name="T8" fmla="*/ 161 w 401"/>
                  <a:gd name="T9" fmla="*/ 9 h 431"/>
                  <a:gd name="T10" fmla="*/ 305 w 401"/>
                  <a:gd name="T11" fmla="*/ 11 h 431"/>
                  <a:gd name="T12" fmla="*/ 458 w 401"/>
                  <a:gd name="T13" fmla="*/ 73 h 431"/>
                  <a:gd name="T14" fmla="*/ 554 w 401"/>
                  <a:gd name="T15" fmla="*/ 161 h 431"/>
                  <a:gd name="T16" fmla="*/ 584 w 401"/>
                  <a:gd name="T17" fmla="*/ 241 h 431"/>
                  <a:gd name="T18" fmla="*/ 594 w 401"/>
                  <a:gd name="T19" fmla="*/ 333 h 431"/>
                  <a:gd name="T20" fmla="*/ 581 w 401"/>
                  <a:gd name="T21" fmla="*/ 431 h 4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1" h="431">
                    <a:moveTo>
                      <a:pt x="65" y="95"/>
                    </a:moveTo>
                    <a:cubicBezTo>
                      <a:pt x="58" y="96"/>
                      <a:pt x="32" y="104"/>
                      <a:pt x="21" y="101"/>
                    </a:cubicBezTo>
                    <a:cubicBezTo>
                      <a:pt x="10" y="98"/>
                      <a:pt x="0" y="88"/>
                      <a:pt x="1" y="77"/>
                    </a:cubicBezTo>
                    <a:cubicBezTo>
                      <a:pt x="2" y="66"/>
                      <a:pt x="9" y="46"/>
                      <a:pt x="27" y="35"/>
                    </a:cubicBezTo>
                    <a:cubicBezTo>
                      <a:pt x="45" y="24"/>
                      <a:pt x="78" y="13"/>
                      <a:pt x="107" y="9"/>
                    </a:cubicBezTo>
                    <a:cubicBezTo>
                      <a:pt x="136" y="5"/>
                      <a:pt x="165" y="0"/>
                      <a:pt x="199" y="11"/>
                    </a:cubicBezTo>
                    <a:cubicBezTo>
                      <a:pt x="233" y="22"/>
                      <a:pt x="280" y="48"/>
                      <a:pt x="309" y="73"/>
                    </a:cubicBezTo>
                    <a:cubicBezTo>
                      <a:pt x="338" y="98"/>
                      <a:pt x="357" y="133"/>
                      <a:pt x="371" y="161"/>
                    </a:cubicBezTo>
                    <a:cubicBezTo>
                      <a:pt x="385" y="189"/>
                      <a:pt x="388" y="212"/>
                      <a:pt x="393" y="241"/>
                    </a:cubicBezTo>
                    <a:cubicBezTo>
                      <a:pt x="398" y="270"/>
                      <a:pt x="401" y="301"/>
                      <a:pt x="401" y="333"/>
                    </a:cubicBezTo>
                    <a:cubicBezTo>
                      <a:pt x="401" y="365"/>
                      <a:pt x="393" y="411"/>
                      <a:pt x="391" y="431"/>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 name="Freeform 17"/>
              <p:cNvSpPr>
                <a:spLocks/>
              </p:cNvSpPr>
              <p:nvPr/>
            </p:nvSpPr>
            <p:spPr bwMode="auto">
              <a:xfrm>
                <a:off x="1874" y="2325"/>
                <a:ext cx="281" cy="438"/>
              </a:xfrm>
              <a:custGeom>
                <a:avLst/>
                <a:gdLst>
                  <a:gd name="T0" fmla="*/ 42 w 278"/>
                  <a:gd name="T1" fmla="*/ 0 h 436"/>
                  <a:gd name="T2" fmla="*/ 12 w 278"/>
                  <a:gd name="T3" fmla="*/ 52 h 436"/>
                  <a:gd name="T4" fmla="*/ 10 w 278"/>
                  <a:gd name="T5" fmla="*/ 176 h 436"/>
                  <a:gd name="T6" fmla="*/ 28 w 278"/>
                  <a:gd name="T7" fmla="*/ 244 h 436"/>
                  <a:gd name="T8" fmla="*/ 6 w 278"/>
                  <a:gd name="T9" fmla="*/ 296 h 436"/>
                  <a:gd name="T10" fmla="*/ 8 w 278"/>
                  <a:gd name="T11" fmla="*/ 413 h 436"/>
                  <a:gd name="T12" fmla="*/ 106 w 278"/>
                  <a:gd name="T13" fmla="*/ 502 h 436"/>
                  <a:gd name="T14" fmla="*/ 193 w 278"/>
                  <a:gd name="T15" fmla="*/ 538 h 436"/>
                  <a:gd name="T16" fmla="*/ 345 w 278"/>
                  <a:gd name="T17" fmla="*/ 538 h 436"/>
                  <a:gd name="T18" fmla="*/ 457 w 278"/>
                  <a:gd name="T19" fmla="*/ 502 h 436"/>
                  <a:gd name="T20" fmla="*/ 493 w 278"/>
                  <a:gd name="T21" fmla="*/ 458 h 4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8" h="436">
                    <a:moveTo>
                      <a:pt x="42" y="0"/>
                    </a:moveTo>
                    <a:cubicBezTo>
                      <a:pt x="37" y="9"/>
                      <a:pt x="17" y="32"/>
                      <a:pt x="12" y="52"/>
                    </a:cubicBezTo>
                    <a:cubicBezTo>
                      <a:pt x="7" y="72"/>
                      <a:pt x="7" y="99"/>
                      <a:pt x="10" y="122"/>
                    </a:cubicBezTo>
                    <a:cubicBezTo>
                      <a:pt x="13" y="145"/>
                      <a:pt x="29" y="170"/>
                      <a:pt x="28" y="190"/>
                    </a:cubicBezTo>
                    <a:cubicBezTo>
                      <a:pt x="27" y="210"/>
                      <a:pt x="9" y="221"/>
                      <a:pt x="6" y="242"/>
                    </a:cubicBezTo>
                    <a:cubicBezTo>
                      <a:pt x="3" y="263"/>
                      <a:pt x="0" y="291"/>
                      <a:pt x="8" y="316"/>
                    </a:cubicBezTo>
                    <a:cubicBezTo>
                      <a:pt x="16" y="341"/>
                      <a:pt x="35" y="375"/>
                      <a:pt x="52" y="394"/>
                    </a:cubicBezTo>
                    <a:cubicBezTo>
                      <a:pt x="69" y="413"/>
                      <a:pt x="88" y="424"/>
                      <a:pt x="112" y="430"/>
                    </a:cubicBezTo>
                    <a:cubicBezTo>
                      <a:pt x="136" y="436"/>
                      <a:pt x="172" y="436"/>
                      <a:pt x="196" y="430"/>
                    </a:cubicBezTo>
                    <a:cubicBezTo>
                      <a:pt x="220" y="424"/>
                      <a:pt x="242" y="407"/>
                      <a:pt x="256" y="394"/>
                    </a:cubicBezTo>
                    <a:cubicBezTo>
                      <a:pt x="270" y="381"/>
                      <a:pt x="274" y="359"/>
                      <a:pt x="278" y="350"/>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 name="Freeform 18"/>
              <p:cNvSpPr>
                <a:spLocks/>
              </p:cNvSpPr>
              <p:nvPr/>
            </p:nvSpPr>
            <p:spPr bwMode="auto">
              <a:xfrm>
                <a:off x="1824" y="2648"/>
                <a:ext cx="436" cy="423"/>
              </a:xfrm>
              <a:custGeom>
                <a:avLst/>
                <a:gdLst>
                  <a:gd name="T0" fmla="*/ 364 w 436"/>
                  <a:gd name="T1" fmla="*/ 0 h 422"/>
                  <a:gd name="T2" fmla="*/ 420 w 436"/>
                  <a:gd name="T3" fmla="*/ 42 h 422"/>
                  <a:gd name="T4" fmla="*/ 434 w 436"/>
                  <a:gd name="T5" fmla="*/ 124 h 422"/>
                  <a:gd name="T6" fmla="*/ 406 w 436"/>
                  <a:gd name="T7" fmla="*/ 196 h 422"/>
                  <a:gd name="T8" fmla="*/ 348 w 436"/>
                  <a:gd name="T9" fmla="*/ 326 h 422"/>
                  <a:gd name="T10" fmla="*/ 288 w 436"/>
                  <a:gd name="T11" fmla="*/ 378 h 422"/>
                  <a:gd name="T12" fmla="*/ 166 w 436"/>
                  <a:gd name="T13" fmla="*/ 442 h 422"/>
                  <a:gd name="T14" fmla="*/ 0 w 436"/>
                  <a:gd name="T15" fmla="*/ 476 h 4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6" h="422">
                    <a:moveTo>
                      <a:pt x="364" y="0"/>
                    </a:moveTo>
                    <a:cubicBezTo>
                      <a:pt x="373" y="7"/>
                      <a:pt x="408" y="21"/>
                      <a:pt x="420" y="42"/>
                    </a:cubicBezTo>
                    <a:cubicBezTo>
                      <a:pt x="432" y="63"/>
                      <a:pt x="436" y="98"/>
                      <a:pt x="434" y="124"/>
                    </a:cubicBezTo>
                    <a:cubicBezTo>
                      <a:pt x="432" y="150"/>
                      <a:pt x="420" y="171"/>
                      <a:pt x="406" y="196"/>
                    </a:cubicBezTo>
                    <a:cubicBezTo>
                      <a:pt x="392" y="221"/>
                      <a:pt x="368" y="251"/>
                      <a:pt x="348" y="272"/>
                    </a:cubicBezTo>
                    <a:cubicBezTo>
                      <a:pt x="328" y="293"/>
                      <a:pt x="318" y="305"/>
                      <a:pt x="288" y="324"/>
                    </a:cubicBezTo>
                    <a:cubicBezTo>
                      <a:pt x="258" y="343"/>
                      <a:pt x="214" y="372"/>
                      <a:pt x="166" y="388"/>
                    </a:cubicBezTo>
                    <a:cubicBezTo>
                      <a:pt x="118" y="404"/>
                      <a:pt x="35" y="415"/>
                      <a:pt x="0" y="422"/>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9" name="Freeform 19"/>
              <p:cNvSpPr>
                <a:spLocks/>
              </p:cNvSpPr>
              <p:nvPr/>
            </p:nvSpPr>
            <p:spPr bwMode="auto">
              <a:xfrm>
                <a:off x="2303" y="2017"/>
                <a:ext cx="429" cy="1196"/>
              </a:xfrm>
              <a:custGeom>
                <a:avLst/>
                <a:gdLst>
                  <a:gd name="T0" fmla="*/ 0 w 428"/>
                  <a:gd name="T1" fmla="*/ 0 h 1197"/>
                  <a:gd name="T2" fmla="*/ 63 w 428"/>
                  <a:gd name="T3" fmla="*/ 123 h 1197"/>
                  <a:gd name="T4" fmla="*/ 165 w 428"/>
                  <a:gd name="T5" fmla="*/ 213 h 1197"/>
                  <a:gd name="T6" fmla="*/ 333 w 428"/>
                  <a:gd name="T7" fmla="*/ 348 h 1197"/>
                  <a:gd name="T8" fmla="*/ 429 w 428"/>
                  <a:gd name="T9" fmla="*/ 528 h 1197"/>
                  <a:gd name="T10" fmla="*/ 477 w 428"/>
                  <a:gd name="T11" fmla="*/ 669 h 1197"/>
                  <a:gd name="T12" fmla="*/ 459 w 428"/>
                  <a:gd name="T13" fmla="*/ 828 h 1197"/>
                  <a:gd name="T14" fmla="*/ 393 w 428"/>
                  <a:gd name="T15" fmla="*/ 972 h 1197"/>
                  <a:gd name="T16" fmla="*/ 303 w 428"/>
                  <a:gd name="T17" fmla="*/ 1056 h 1197"/>
                  <a:gd name="T18" fmla="*/ 132 w 428"/>
                  <a:gd name="T19" fmla="*/ 1143 h 1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8" h="1197">
                    <a:moveTo>
                      <a:pt x="0" y="0"/>
                    </a:moveTo>
                    <a:cubicBezTo>
                      <a:pt x="10" y="20"/>
                      <a:pt x="36" y="88"/>
                      <a:pt x="63" y="123"/>
                    </a:cubicBezTo>
                    <a:cubicBezTo>
                      <a:pt x="90" y="158"/>
                      <a:pt x="129" y="176"/>
                      <a:pt x="165" y="213"/>
                    </a:cubicBezTo>
                    <a:cubicBezTo>
                      <a:pt x="201" y="250"/>
                      <a:pt x="244" y="296"/>
                      <a:pt x="279" y="348"/>
                    </a:cubicBezTo>
                    <a:cubicBezTo>
                      <a:pt x="314" y="400"/>
                      <a:pt x="351" y="466"/>
                      <a:pt x="375" y="528"/>
                    </a:cubicBezTo>
                    <a:cubicBezTo>
                      <a:pt x="399" y="590"/>
                      <a:pt x="418" y="664"/>
                      <a:pt x="423" y="723"/>
                    </a:cubicBezTo>
                    <a:cubicBezTo>
                      <a:pt x="428" y="782"/>
                      <a:pt x="419" y="832"/>
                      <a:pt x="405" y="882"/>
                    </a:cubicBezTo>
                    <a:cubicBezTo>
                      <a:pt x="391" y="932"/>
                      <a:pt x="365" y="988"/>
                      <a:pt x="339" y="1026"/>
                    </a:cubicBezTo>
                    <a:cubicBezTo>
                      <a:pt x="313" y="1064"/>
                      <a:pt x="284" y="1082"/>
                      <a:pt x="249" y="1110"/>
                    </a:cubicBezTo>
                    <a:cubicBezTo>
                      <a:pt x="214" y="1138"/>
                      <a:pt x="156" y="1179"/>
                      <a:pt x="132" y="1197"/>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sp>
        <p:nvSpPr>
          <p:cNvPr id="287764" name="Rectangle 20"/>
          <p:cNvSpPr>
            <a:spLocks noGrp="1" noChangeArrowheads="1"/>
          </p:cNvSpPr>
          <p:nvPr>
            <p:ph type="ctrTitle"/>
          </p:nvPr>
        </p:nvSpPr>
        <p:spPr>
          <a:xfrm>
            <a:off x="1647825" y="1804988"/>
            <a:ext cx="6375400" cy="1143000"/>
          </a:xfrm>
        </p:spPr>
        <p:txBody>
          <a:bodyPr/>
          <a:lstStyle>
            <a:lvl1pPr algn="r">
              <a:defRPr/>
            </a:lvl1pPr>
          </a:lstStyle>
          <a:p>
            <a:r>
              <a:rPr lang="en-US" smtClean="0"/>
              <a:t>Click to edit Master title style</a:t>
            </a:r>
            <a:endParaRPr lang="en-US"/>
          </a:p>
        </p:txBody>
      </p:sp>
      <p:sp>
        <p:nvSpPr>
          <p:cNvPr id="287765" name="Rectangle 21"/>
          <p:cNvSpPr>
            <a:spLocks noGrp="1" noChangeArrowheads="1"/>
          </p:cNvSpPr>
          <p:nvPr>
            <p:ph type="subTitle" idx="1"/>
          </p:nvPr>
        </p:nvSpPr>
        <p:spPr>
          <a:xfrm>
            <a:off x="1617663" y="2922588"/>
            <a:ext cx="6400800" cy="1062037"/>
          </a:xfrm>
        </p:spPr>
        <p:txBody>
          <a:bodyPr/>
          <a:lstStyle>
            <a:lvl1pPr marL="0" indent="0" algn="r">
              <a:buFontTx/>
              <a:buNone/>
              <a:defRPr sz="2200"/>
            </a:lvl1pPr>
          </a:lstStyle>
          <a:p>
            <a:r>
              <a:rPr lang="en-US" smtClean="0"/>
              <a:t>Click to edit Master subtitle style</a:t>
            </a:r>
            <a:endParaRPr lang="en-US"/>
          </a:p>
        </p:txBody>
      </p:sp>
      <p:sp>
        <p:nvSpPr>
          <p:cNvPr id="22" name="Rectangle 22"/>
          <p:cNvSpPr>
            <a:spLocks noGrp="1" noChangeArrowheads="1"/>
          </p:cNvSpPr>
          <p:nvPr>
            <p:ph type="dt" sz="half" idx="10"/>
          </p:nvPr>
        </p:nvSpPr>
        <p:spPr/>
        <p:txBody>
          <a:bodyPr/>
          <a:lstStyle>
            <a:lvl1pPr>
              <a:defRPr/>
            </a:lvl1pPr>
          </a:lstStyle>
          <a:p>
            <a:pPr>
              <a:defRPr/>
            </a:pPr>
            <a:endParaRPr lang="en-US"/>
          </a:p>
        </p:txBody>
      </p:sp>
      <p:sp>
        <p:nvSpPr>
          <p:cNvPr id="23" name="Rectangle 23"/>
          <p:cNvSpPr>
            <a:spLocks noGrp="1" noChangeArrowheads="1"/>
          </p:cNvSpPr>
          <p:nvPr>
            <p:ph type="ftr" sz="quarter" idx="11"/>
          </p:nvPr>
        </p:nvSpPr>
        <p:spPr/>
        <p:txBody>
          <a:bodyPr/>
          <a:lstStyle>
            <a:lvl1pPr>
              <a:defRPr/>
            </a:lvl1pPr>
          </a:lstStyle>
          <a:p>
            <a:pPr>
              <a:defRPr/>
            </a:pPr>
            <a:endParaRPr lang="en-US"/>
          </a:p>
        </p:txBody>
      </p:sp>
      <p:sp>
        <p:nvSpPr>
          <p:cNvPr id="24" name="Rectangle 24"/>
          <p:cNvSpPr>
            <a:spLocks noGrp="1" noChangeArrowheads="1"/>
          </p:cNvSpPr>
          <p:nvPr>
            <p:ph type="sldNum" sz="quarter" idx="12"/>
          </p:nvPr>
        </p:nvSpPr>
        <p:spPr/>
        <p:txBody>
          <a:bodyPr/>
          <a:lstStyle>
            <a:lvl1pPr>
              <a:defRPr/>
            </a:lvl1pPr>
          </a:lstStyle>
          <a:p>
            <a:fld id="{CDA536CA-0EFB-D74C-A7A5-84B83DB2705E}" type="slidenum">
              <a:rPr lang="en-US"/>
              <a:pPr/>
              <a:t>‹#›</a:t>
            </a:fld>
            <a:endParaRPr lang="en-US"/>
          </a:p>
        </p:txBody>
      </p:sp>
    </p:spTree>
    <p:extLst>
      <p:ext uri="{BB962C8B-B14F-4D97-AF65-F5344CB8AC3E}">
        <p14:creationId xmlns:p14="http://schemas.microsoft.com/office/powerpoint/2010/main" val="1009054897"/>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fld id="{049DC6D9-0991-AC42-93EA-EC24A5F690E7}" type="datetimeFigureOut">
              <a:rPr lang="en-US"/>
              <a:pPr/>
              <a:t>11/24/2015</a:t>
            </a:fld>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fld id="{6ACA3A9C-B7A3-A14C-9D77-3E2D0745AEAC}" type="slidenum">
              <a:rPr lang="en-US"/>
              <a:pPr/>
              <a:t>‹#›</a:t>
            </a:fld>
            <a:endParaRPr lang="en-US"/>
          </a:p>
        </p:txBody>
      </p:sp>
    </p:spTree>
    <p:extLst>
      <p:ext uri="{BB962C8B-B14F-4D97-AF65-F5344CB8AC3E}">
        <p14:creationId xmlns:p14="http://schemas.microsoft.com/office/powerpoint/2010/main" val="38032112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dt" sz="half" idx="10"/>
          </p:nvPr>
        </p:nvSpPr>
        <p:spPr>
          <a:ln/>
        </p:spPr>
        <p:txBody>
          <a:bodyPr/>
          <a:lstStyle>
            <a:lvl1pPr>
              <a:defRPr/>
            </a:lvl1pPr>
          </a:lstStyle>
          <a:p>
            <a:pPr>
              <a:defRPr/>
            </a:pPr>
            <a:endParaRPr lang="en-US"/>
          </a:p>
        </p:txBody>
      </p:sp>
      <p:sp>
        <p:nvSpPr>
          <p:cNvPr id="5" name="Rectangle 23"/>
          <p:cNvSpPr>
            <a:spLocks noGrp="1" noChangeArrowheads="1"/>
          </p:cNvSpPr>
          <p:nvPr>
            <p:ph type="ftr" sz="quarter" idx="11"/>
          </p:nvPr>
        </p:nvSpPr>
        <p:spPr>
          <a:ln/>
        </p:spPr>
        <p:txBody>
          <a:bodyPr/>
          <a:lstStyle>
            <a:lvl1pPr>
              <a:defRPr/>
            </a:lvl1pPr>
          </a:lstStyle>
          <a:p>
            <a:pPr>
              <a:defRPr/>
            </a:pPr>
            <a:endParaRPr lang="en-US"/>
          </a:p>
        </p:txBody>
      </p:sp>
      <p:sp>
        <p:nvSpPr>
          <p:cNvPr id="6" name="Rectangle 24"/>
          <p:cNvSpPr>
            <a:spLocks noGrp="1" noChangeArrowheads="1"/>
          </p:cNvSpPr>
          <p:nvPr>
            <p:ph type="sldNum" sz="quarter" idx="12"/>
          </p:nvPr>
        </p:nvSpPr>
        <p:spPr>
          <a:ln/>
        </p:spPr>
        <p:txBody>
          <a:bodyPr/>
          <a:lstStyle>
            <a:lvl1pPr>
              <a:defRPr/>
            </a:lvl1pPr>
          </a:lstStyle>
          <a:p>
            <a:fld id="{5BCE09E0-9B54-5148-BD96-4E024B063233}" type="slidenum">
              <a:rPr lang="en-US"/>
              <a:pPr/>
              <a:t>‹#›</a:t>
            </a:fld>
            <a:endParaRPr lang="en-US"/>
          </a:p>
        </p:txBody>
      </p:sp>
    </p:spTree>
    <p:extLst>
      <p:ext uri="{BB962C8B-B14F-4D97-AF65-F5344CB8AC3E}">
        <p14:creationId xmlns:p14="http://schemas.microsoft.com/office/powerpoint/2010/main" val="3854956145"/>
      </p:ext>
    </p:extLst>
  </p:cSld>
  <p:clrMapOvr>
    <a:masterClrMapping/>
  </p:clrMapOvr>
  <p:transition>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2"/>
          <p:cNvSpPr>
            <a:spLocks noGrp="1" noChangeArrowheads="1"/>
          </p:cNvSpPr>
          <p:nvPr>
            <p:ph type="dt" sz="half" idx="10"/>
          </p:nvPr>
        </p:nvSpPr>
        <p:spPr>
          <a:ln/>
        </p:spPr>
        <p:txBody>
          <a:bodyPr/>
          <a:lstStyle>
            <a:lvl1pPr>
              <a:defRPr/>
            </a:lvl1pPr>
          </a:lstStyle>
          <a:p>
            <a:pPr>
              <a:defRPr/>
            </a:pPr>
            <a:endParaRPr lang="en-US"/>
          </a:p>
        </p:txBody>
      </p:sp>
      <p:sp>
        <p:nvSpPr>
          <p:cNvPr id="5" name="Rectangle 23"/>
          <p:cNvSpPr>
            <a:spLocks noGrp="1" noChangeArrowheads="1"/>
          </p:cNvSpPr>
          <p:nvPr>
            <p:ph type="ftr" sz="quarter" idx="11"/>
          </p:nvPr>
        </p:nvSpPr>
        <p:spPr>
          <a:ln/>
        </p:spPr>
        <p:txBody>
          <a:bodyPr/>
          <a:lstStyle>
            <a:lvl1pPr>
              <a:defRPr/>
            </a:lvl1pPr>
          </a:lstStyle>
          <a:p>
            <a:pPr>
              <a:defRPr/>
            </a:pPr>
            <a:endParaRPr lang="en-US"/>
          </a:p>
        </p:txBody>
      </p:sp>
      <p:sp>
        <p:nvSpPr>
          <p:cNvPr id="6" name="Rectangle 24"/>
          <p:cNvSpPr>
            <a:spLocks noGrp="1" noChangeArrowheads="1"/>
          </p:cNvSpPr>
          <p:nvPr>
            <p:ph type="sldNum" sz="quarter" idx="12"/>
          </p:nvPr>
        </p:nvSpPr>
        <p:spPr>
          <a:ln/>
        </p:spPr>
        <p:txBody>
          <a:bodyPr/>
          <a:lstStyle>
            <a:lvl1pPr>
              <a:defRPr/>
            </a:lvl1pPr>
          </a:lstStyle>
          <a:p>
            <a:fld id="{0EE42104-2BBE-8F4E-BE0B-F004152AE399}" type="slidenum">
              <a:rPr lang="en-US"/>
              <a:pPr/>
              <a:t>‹#›</a:t>
            </a:fld>
            <a:endParaRPr lang="en-US"/>
          </a:p>
        </p:txBody>
      </p:sp>
    </p:spTree>
    <p:extLst>
      <p:ext uri="{BB962C8B-B14F-4D97-AF65-F5344CB8AC3E}">
        <p14:creationId xmlns:p14="http://schemas.microsoft.com/office/powerpoint/2010/main" val="2801550513"/>
      </p:ext>
    </p:extLst>
  </p:cSld>
  <p:clrMapOvr>
    <a:masterClrMapping/>
  </p:clrMapOvr>
  <p:transition>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16050" y="1274763"/>
            <a:ext cx="337185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0300" y="1274763"/>
            <a:ext cx="337185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noChangeArrowheads="1"/>
          </p:cNvSpPr>
          <p:nvPr>
            <p:ph type="dt" sz="half" idx="10"/>
          </p:nvPr>
        </p:nvSpPr>
        <p:spPr>
          <a:ln/>
        </p:spPr>
        <p:txBody>
          <a:bodyPr/>
          <a:lstStyle>
            <a:lvl1pPr>
              <a:defRPr/>
            </a:lvl1pPr>
          </a:lstStyle>
          <a:p>
            <a:pPr>
              <a:defRPr/>
            </a:pPr>
            <a:endParaRPr lang="en-US"/>
          </a:p>
        </p:txBody>
      </p:sp>
      <p:sp>
        <p:nvSpPr>
          <p:cNvPr id="6" name="Rectangle 23"/>
          <p:cNvSpPr>
            <a:spLocks noGrp="1" noChangeArrowheads="1"/>
          </p:cNvSpPr>
          <p:nvPr>
            <p:ph type="ftr" sz="quarter" idx="11"/>
          </p:nvPr>
        </p:nvSpPr>
        <p:spPr>
          <a:ln/>
        </p:spPr>
        <p:txBody>
          <a:bodyPr/>
          <a:lstStyle>
            <a:lvl1pPr>
              <a:defRPr/>
            </a:lvl1pPr>
          </a:lstStyle>
          <a:p>
            <a:pPr>
              <a:defRPr/>
            </a:pPr>
            <a:endParaRPr lang="en-US"/>
          </a:p>
        </p:txBody>
      </p:sp>
      <p:sp>
        <p:nvSpPr>
          <p:cNvPr id="7" name="Rectangle 24"/>
          <p:cNvSpPr>
            <a:spLocks noGrp="1" noChangeArrowheads="1"/>
          </p:cNvSpPr>
          <p:nvPr>
            <p:ph type="sldNum" sz="quarter" idx="12"/>
          </p:nvPr>
        </p:nvSpPr>
        <p:spPr>
          <a:ln/>
        </p:spPr>
        <p:txBody>
          <a:bodyPr/>
          <a:lstStyle>
            <a:lvl1pPr>
              <a:defRPr/>
            </a:lvl1pPr>
          </a:lstStyle>
          <a:p>
            <a:fld id="{EC564A98-B12C-4244-84AB-3FABEFA4F4C9}" type="slidenum">
              <a:rPr lang="en-US"/>
              <a:pPr/>
              <a:t>‹#›</a:t>
            </a:fld>
            <a:endParaRPr lang="en-US"/>
          </a:p>
        </p:txBody>
      </p:sp>
    </p:spTree>
    <p:extLst>
      <p:ext uri="{BB962C8B-B14F-4D97-AF65-F5344CB8AC3E}">
        <p14:creationId xmlns:p14="http://schemas.microsoft.com/office/powerpoint/2010/main" val="1842098302"/>
      </p:ext>
    </p:extLst>
  </p:cSld>
  <p:clrMapOvr>
    <a:masterClrMapping/>
  </p:clrMapOvr>
  <p:transition>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2"/>
          <p:cNvSpPr>
            <a:spLocks noGrp="1" noChangeArrowheads="1"/>
          </p:cNvSpPr>
          <p:nvPr>
            <p:ph type="dt" sz="half" idx="10"/>
          </p:nvPr>
        </p:nvSpPr>
        <p:spPr>
          <a:ln/>
        </p:spPr>
        <p:txBody>
          <a:bodyPr/>
          <a:lstStyle>
            <a:lvl1pPr>
              <a:defRPr/>
            </a:lvl1pPr>
          </a:lstStyle>
          <a:p>
            <a:pPr>
              <a:defRPr/>
            </a:pPr>
            <a:endParaRPr lang="en-US"/>
          </a:p>
        </p:txBody>
      </p:sp>
      <p:sp>
        <p:nvSpPr>
          <p:cNvPr id="8" name="Rectangle 23"/>
          <p:cNvSpPr>
            <a:spLocks noGrp="1" noChangeArrowheads="1"/>
          </p:cNvSpPr>
          <p:nvPr>
            <p:ph type="ftr" sz="quarter" idx="11"/>
          </p:nvPr>
        </p:nvSpPr>
        <p:spPr>
          <a:ln/>
        </p:spPr>
        <p:txBody>
          <a:bodyPr/>
          <a:lstStyle>
            <a:lvl1pPr>
              <a:defRPr/>
            </a:lvl1pPr>
          </a:lstStyle>
          <a:p>
            <a:pPr>
              <a:defRPr/>
            </a:pPr>
            <a:endParaRPr lang="en-US"/>
          </a:p>
        </p:txBody>
      </p:sp>
      <p:sp>
        <p:nvSpPr>
          <p:cNvPr id="9" name="Rectangle 24"/>
          <p:cNvSpPr>
            <a:spLocks noGrp="1" noChangeArrowheads="1"/>
          </p:cNvSpPr>
          <p:nvPr>
            <p:ph type="sldNum" sz="quarter" idx="12"/>
          </p:nvPr>
        </p:nvSpPr>
        <p:spPr>
          <a:ln/>
        </p:spPr>
        <p:txBody>
          <a:bodyPr/>
          <a:lstStyle>
            <a:lvl1pPr>
              <a:defRPr/>
            </a:lvl1pPr>
          </a:lstStyle>
          <a:p>
            <a:fld id="{F6D1BBD4-A876-024B-B0FD-C54315E59565}" type="slidenum">
              <a:rPr lang="en-US"/>
              <a:pPr/>
              <a:t>‹#›</a:t>
            </a:fld>
            <a:endParaRPr lang="en-US"/>
          </a:p>
        </p:txBody>
      </p:sp>
    </p:spTree>
    <p:extLst>
      <p:ext uri="{BB962C8B-B14F-4D97-AF65-F5344CB8AC3E}">
        <p14:creationId xmlns:p14="http://schemas.microsoft.com/office/powerpoint/2010/main" val="1443827321"/>
      </p:ext>
    </p:extLst>
  </p:cSld>
  <p:clrMapOvr>
    <a:masterClrMapping/>
  </p:clrMapOvr>
  <p:transition>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2"/>
          <p:cNvSpPr>
            <a:spLocks noGrp="1" noChangeArrowheads="1"/>
          </p:cNvSpPr>
          <p:nvPr>
            <p:ph type="dt" sz="half" idx="10"/>
          </p:nvPr>
        </p:nvSpPr>
        <p:spPr>
          <a:ln/>
        </p:spPr>
        <p:txBody>
          <a:bodyPr/>
          <a:lstStyle>
            <a:lvl1pPr>
              <a:defRPr/>
            </a:lvl1pPr>
          </a:lstStyle>
          <a:p>
            <a:pPr>
              <a:defRPr/>
            </a:pPr>
            <a:endParaRPr lang="en-US"/>
          </a:p>
        </p:txBody>
      </p:sp>
      <p:sp>
        <p:nvSpPr>
          <p:cNvPr id="4" name="Rectangle 23"/>
          <p:cNvSpPr>
            <a:spLocks noGrp="1" noChangeArrowheads="1"/>
          </p:cNvSpPr>
          <p:nvPr>
            <p:ph type="ftr" sz="quarter" idx="11"/>
          </p:nvPr>
        </p:nvSpPr>
        <p:spPr>
          <a:ln/>
        </p:spPr>
        <p:txBody>
          <a:bodyPr/>
          <a:lstStyle>
            <a:lvl1pPr>
              <a:defRPr/>
            </a:lvl1pPr>
          </a:lstStyle>
          <a:p>
            <a:pPr>
              <a:defRPr/>
            </a:pPr>
            <a:endParaRPr lang="en-US"/>
          </a:p>
        </p:txBody>
      </p:sp>
      <p:sp>
        <p:nvSpPr>
          <p:cNvPr id="5" name="Rectangle 24"/>
          <p:cNvSpPr>
            <a:spLocks noGrp="1" noChangeArrowheads="1"/>
          </p:cNvSpPr>
          <p:nvPr>
            <p:ph type="sldNum" sz="quarter" idx="12"/>
          </p:nvPr>
        </p:nvSpPr>
        <p:spPr>
          <a:ln/>
        </p:spPr>
        <p:txBody>
          <a:bodyPr/>
          <a:lstStyle>
            <a:lvl1pPr>
              <a:defRPr/>
            </a:lvl1pPr>
          </a:lstStyle>
          <a:p>
            <a:fld id="{29CF82AE-1D68-774A-AF48-FE9EBFCA9302}" type="slidenum">
              <a:rPr lang="en-US"/>
              <a:pPr/>
              <a:t>‹#›</a:t>
            </a:fld>
            <a:endParaRPr lang="en-US"/>
          </a:p>
        </p:txBody>
      </p:sp>
    </p:spTree>
    <p:extLst>
      <p:ext uri="{BB962C8B-B14F-4D97-AF65-F5344CB8AC3E}">
        <p14:creationId xmlns:p14="http://schemas.microsoft.com/office/powerpoint/2010/main" val="496000220"/>
      </p:ext>
    </p:extLst>
  </p:cSld>
  <p:clrMapOvr>
    <a:masterClrMapping/>
  </p:clrMapOvr>
  <p:transition>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dt" sz="half" idx="10"/>
          </p:nvPr>
        </p:nvSpPr>
        <p:spPr>
          <a:ln/>
        </p:spPr>
        <p:txBody>
          <a:bodyPr/>
          <a:lstStyle>
            <a:lvl1pPr>
              <a:defRPr/>
            </a:lvl1pPr>
          </a:lstStyle>
          <a:p>
            <a:pPr>
              <a:defRPr/>
            </a:pPr>
            <a:endParaRPr lang="en-US"/>
          </a:p>
        </p:txBody>
      </p:sp>
      <p:sp>
        <p:nvSpPr>
          <p:cNvPr id="3" name="Rectangle 23"/>
          <p:cNvSpPr>
            <a:spLocks noGrp="1" noChangeArrowheads="1"/>
          </p:cNvSpPr>
          <p:nvPr>
            <p:ph type="ftr" sz="quarter" idx="11"/>
          </p:nvPr>
        </p:nvSpPr>
        <p:spPr>
          <a:ln/>
        </p:spPr>
        <p:txBody>
          <a:bodyPr/>
          <a:lstStyle>
            <a:lvl1pPr>
              <a:defRPr/>
            </a:lvl1pPr>
          </a:lstStyle>
          <a:p>
            <a:pPr>
              <a:defRPr/>
            </a:pPr>
            <a:endParaRPr lang="en-US"/>
          </a:p>
        </p:txBody>
      </p:sp>
      <p:sp>
        <p:nvSpPr>
          <p:cNvPr id="4" name="Rectangle 24"/>
          <p:cNvSpPr>
            <a:spLocks noGrp="1" noChangeArrowheads="1"/>
          </p:cNvSpPr>
          <p:nvPr>
            <p:ph type="sldNum" sz="quarter" idx="12"/>
          </p:nvPr>
        </p:nvSpPr>
        <p:spPr>
          <a:ln/>
        </p:spPr>
        <p:txBody>
          <a:bodyPr/>
          <a:lstStyle>
            <a:lvl1pPr>
              <a:defRPr/>
            </a:lvl1pPr>
          </a:lstStyle>
          <a:p>
            <a:fld id="{581A1F23-20D8-B941-98E3-115219E49B4D}" type="slidenum">
              <a:rPr lang="en-US"/>
              <a:pPr/>
              <a:t>‹#›</a:t>
            </a:fld>
            <a:endParaRPr lang="en-US"/>
          </a:p>
        </p:txBody>
      </p:sp>
    </p:spTree>
    <p:extLst>
      <p:ext uri="{BB962C8B-B14F-4D97-AF65-F5344CB8AC3E}">
        <p14:creationId xmlns:p14="http://schemas.microsoft.com/office/powerpoint/2010/main" val="1765303519"/>
      </p:ext>
    </p:extLst>
  </p:cSld>
  <p:clrMapOvr>
    <a:masterClrMapping/>
  </p:clrMapOvr>
  <p:transition>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dt" sz="half" idx="10"/>
          </p:nvPr>
        </p:nvSpPr>
        <p:spPr>
          <a:ln/>
        </p:spPr>
        <p:txBody>
          <a:bodyPr/>
          <a:lstStyle>
            <a:lvl1pPr>
              <a:defRPr/>
            </a:lvl1pPr>
          </a:lstStyle>
          <a:p>
            <a:pPr>
              <a:defRPr/>
            </a:pPr>
            <a:endParaRPr lang="en-US"/>
          </a:p>
        </p:txBody>
      </p:sp>
      <p:sp>
        <p:nvSpPr>
          <p:cNvPr id="6" name="Rectangle 23"/>
          <p:cNvSpPr>
            <a:spLocks noGrp="1" noChangeArrowheads="1"/>
          </p:cNvSpPr>
          <p:nvPr>
            <p:ph type="ftr" sz="quarter" idx="11"/>
          </p:nvPr>
        </p:nvSpPr>
        <p:spPr>
          <a:ln/>
        </p:spPr>
        <p:txBody>
          <a:bodyPr/>
          <a:lstStyle>
            <a:lvl1pPr>
              <a:defRPr/>
            </a:lvl1pPr>
          </a:lstStyle>
          <a:p>
            <a:pPr>
              <a:defRPr/>
            </a:pPr>
            <a:endParaRPr lang="en-US"/>
          </a:p>
        </p:txBody>
      </p:sp>
      <p:sp>
        <p:nvSpPr>
          <p:cNvPr id="7" name="Rectangle 24"/>
          <p:cNvSpPr>
            <a:spLocks noGrp="1" noChangeArrowheads="1"/>
          </p:cNvSpPr>
          <p:nvPr>
            <p:ph type="sldNum" sz="quarter" idx="12"/>
          </p:nvPr>
        </p:nvSpPr>
        <p:spPr>
          <a:ln/>
        </p:spPr>
        <p:txBody>
          <a:bodyPr/>
          <a:lstStyle>
            <a:lvl1pPr>
              <a:defRPr/>
            </a:lvl1pPr>
          </a:lstStyle>
          <a:p>
            <a:fld id="{177ABE1F-9C88-C74C-8C5D-C4AFE4536C3D}" type="slidenum">
              <a:rPr lang="en-US"/>
              <a:pPr/>
              <a:t>‹#›</a:t>
            </a:fld>
            <a:endParaRPr lang="en-US"/>
          </a:p>
        </p:txBody>
      </p:sp>
    </p:spTree>
    <p:extLst>
      <p:ext uri="{BB962C8B-B14F-4D97-AF65-F5344CB8AC3E}">
        <p14:creationId xmlns:p14="http://schemas.microsoft.com/office/powerpoint/2010/main" val="1607447396"/>
      </p:ext>
    </p:extLst>
  </p:cSld>
  <p:clrMapOvr>
    <a:masterClrMapping/>
  </p:clrMapOvr>
  <p:transition>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dt" sz="half" idx="10"/>
          </p:nvPr>
        </p:nvSpPr>
        <p:spPr>
          <a:ln/>
        </p:spPr>
        <p:txBody>
          <a:bodyPr/>
          <a:lstStyle>
            <a:lvl1pPr>
              <a:defRPr/>
            </a:lvl1pPr>
          </a:lstStyle>
          <a:p>
            <a:pPr>
              <a:defRPr/>
            </a:pPr>
            <a:endParaRPr lang="en-US"/>
          </a:p>
        </p:txBody>
      </p:sp>
      <p:sp>
        <p:nvSpPr>
          <p:cNvPr id="6" name="Rectangle 23"/>
          <p:cNvSpPr>
            <a:spLocks noGrp="1" noChangeArrowheads="1"/>
          </p:cNvSpPr>
          <p:nvPr>
            <p:ph type="ftr" sz="quarter" idx="11"/>
          </p:nvPr>
        </p:nvSpPr>
        <p:spPr>
          <a:ln/>
        </p:spPr>
        <p:txBody>
          <a:bodyPr/>
          <a:lstStyle>
            <a:lvl1pPr>
              <a:defRPr/>
            </a:lvl1pPr>
          </a:lstStyle>
          <a:p>
            <a:pPr>
              <a:defRPr/>
            </a:pPr>
            <a:endParaRPr lang="en-US"/>
          </a:p>
        </p:txBody>
      </p:sp>
      <p:sp>
        <p:nvSpPr>
          <p:cNvPr id="7" name="Rectangle 24"/>
          <p:cNvSpPr>
            <a:spLocks noGrp="1" noChangeArrowheads="1"/>
          </p:cNvSpPr>
          <p:nvPr>
            <p:ph type="sldNum" sz="quarter" idx="12"/>
          </p:nvPr>
        </p:nvSpPr>
        <p:spPr>
          <a:ln/>
        </p:spPr>
        <p:txBody>
          <a:bodyPr/>
          <a:lstStyle>
            <a:lvl1pPr>
              <a:defRPr/>
            </a:lvl1pPr>
          </a:lstStyle>
          <a:p>
            <a:fld id="{0CCF54C8-697C-4642-AEEB-C058DFFD885F}" type="slidenum">
              <a:rPr lang="en-US"/>
              <a:pPr/>
              <a:t>‹#›</a:t>
            </a:fld>
            <a:endParaRPr lang="en-US"/>
          </a:p>
        </p:txBody>
      </p:sp>
    </p:spTree>
    <p:extLst>
      <p:ext uri="{BB962C8B-B14F-4D97-AF65-F5344CB8AC3E}">
        <p14:creationId xmlns:p14="http://schemas.microsoft.com/office/powerpoint/2010/main" val="30934137"/>
      </p:ext>
    </p:extLst>
  </p:cSld>
  <p:clrMapOvr>
    <a:masterClrMapping/>
  </p:clrMapOvr>
  <p:transition>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dt" sz="half" idx="10"/>
          </p:nvPr>
        </p:nvSpPr>
        <p:spPr>
          <a:ln/>
        </p:spPr>
        <p:txBody>
          <a:bodyPr/>
          <a:lstStyle>
            <a:lvl1pPr>
              <a:defRPr/>
            </a:lvl1pPr>
          </a:lstStyle>
          <a:p>
            <a:pPr>
              <a:defRPr/>
            </a:pPr>
            <a:endParaRPr lang="en-US"/>
          </a:p>
        </p:txBody>
      </p:sp>
      <p:sp>
        <p:nvSpPr>
          <p:cNvPr id="5" name="Rectangle 23"/>
          <p:cNvSpPr>
            <a:spLocks noGrp="1" noChangeArrowheads="1"/>
          </p:cNvSpPr>
          <p:nvPr>
            <p:ph type="ftr" sz="quarter" idx="11"/>
          </p:nvPr>
        </p:nvSpPr>
        <p:spPr>
          <a:ln/>
        </p:spPr>
        <p:txBody>
          <a:bodyPr/>
          <a:lstStyle>
            <a:lvl1pPr>
              <a:defRPr/>
            </a:lvl1pPr>
          </a:lstStyle>
          <a:p>
            <a:pPr>
              <a:defRPr/>
            </a:pPr>
            <a:endParaRPr lang="en-US"/>
          </a:p>
        </p:txBody>
      </p:sp>
      <p:sp>
        <p:nvSpPr>
          <p:cNvPr id="6" name="Rectangle 24"/>
          <p:cNvSpPr>
            <a:spLocks noGrp="1" noChangeArrowheads="1"/>
          </p:cNvSpPr>
          <p:nvPr>
            <p:ph type="sldNum" sz="quarter" idx="12"/>
          </p:nvPr>
        </p:nvSpPr>
        <p:spPr>
          <a:ln/>
        </p:spPr>
        <p:txBody>
          <a:bodyPr/>
          <a:lstStyle>
            <a:lvl1pPr>
              <a:defRPr/>
            </a:lvl1pPr>
          </a:lstStyle>
          <a:p>
            <a:fld id="{BC1AE92D-AAA0-C148-A98B-0D859566CDCA}" type="slidenum">
              <a:rPr lang="en-US"/>
              <a:pPr/>
              <a:t>‹#›</a:t>
            </a:fld>
            <a:endParaRPr lang="en-US"/>
          </a:p>
        </p:txBody>
      </p:sp>
    </p:spTree>
    <p:extLst>
      <p:ext uri="{BB962C8B-B14F-4D97-AF65-F5344CB8AC3E}">
        <p14:creationId xmlns:p14="http://schemas.microsoft.com/office/powerpoint/2010/main" val="3333370514"/>
      </p:ext>
    </p:extLst>
  </p:cSld>
  <p:clrMapOvr>
    <a:masterClrMapping/>
  </p:clrMapOvr>
  <p:transition>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0"/>
            <a:ext cx="1744662" cy="6138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30325" y="0"/>
            <a:ext cx="5084763" cy="6138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dt" sz="half" idx="10"/>
          </p:nvPr>
        </p:nvSpPr>
        <p:spPr>
          <a:ln/>
        </p:spPr>
        <p:txBody>
          <a:bodyPr/>
          <a:lstStyle>
            <a:lvl1pPr>
              <a:defRPr/>
            </a:lvl1pPr>
          </a:lstStyle>
          <a:p>
            <a:pPr>
              <a:defRPr/>
            </a:pPr>
            <a:endParaRPr lang="en-US"/>
          </a:p>
        </p:txBody>
      </p:sp>
      <p:sp>
        <p:nvSpPr>
          <p:cNvPr id="5" name="Rectangle 23"/>
          <p:cNvSpPr>
            <a:spLocks noGrp="1" noChangeArrowheads="1"/>
          </p:cNvSpPr>
          <p:nvPr>
            <p:ph type="ftr" sz="quarter" idx="11"/>
          </p:nvPr>
        </p:nvSpPr>
        <p:spPr>
          <a:ln/>
        </p:spPr>
        <p:txBody>
          <a:bodyPr/>
          <a:lstStyle>
            <a:lvl1pPr>
              <a:defRPr/>
            </a:lvl1pPr>
          </a:lstStyle>
          <a:p>
            <a:pPr>
              <a:defRPr/>
            </a:pPr>
            <a:endParaRPr lang="en-US"/>
          </a:p>
        </p:txBody>
      </p:sp>
      <p:sp>
        <p:nvSpPr>
          <p:cNvPr id="6" name="Rectangle 24"/>
          <p:cNvSpPr>
            <a:spLocks noGrp="1" noChangeArrowheads="1"/>
          </p:cNvSpPr>
          <p:nvPr>
            <p:ph type="sldNum" sz="quarter" idx="12"/>
          </p:nvPr>
        </p:nvSpPr>
        <p:spPr>
          <a:ln/>
        </p:spPr>
        <p:txBody>
          <a:bodyPr/>
          <a:lstStyle>
            <a:lvl1pPr>
              <a:defRPr/>
            </a:lvl1pPr>
          </a:lstStyle>
          <a:p>
            <a:fld id="{07C80B60-0FF6-5A4C-88B1-740BD8B0F9FA}" type="slidenum">
              <a:rPr lang="en-US"/>
              <a:pPr/>
              <a:t>‹#›</a:t>
            </a:fld>
            <a:endParaRPr lang="en-US"/>
          </a:p>
        </p:txBody>
      </p:sp>
    </p:spTree>
    <p:extLst>
      <p:ext uri="{BB962C8B-B14F-4D97-AF65-F5344CB8AC3E}">
        <p14:creationId xmlns:p14="http://schemas.microsoft.com/office/powerpoint/2010/main" val="3512476075"/>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fld id="{E59D7700-4CA4-EE49-AAEF-E9153E317A18}" type="datetimeFigureOut">
              <a:rPr lang="en-US"/>
              <a:pPr/>
              <a:t>11/24/2015</a:t>
            </a:fld>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fld id="{FDADE7F2-5A5A-6145-9DDF-620014475114}" type="slidenum">
              <a:rPr lang="en-US"/>
              <a:pPr/>
              <a:t>‹#›</a:t>
            </a:fld>
            <a:endParaRPr lang="en-US"/>
          </a:p>
        </p:txBody>
      </p:sp>
    </p:spTree>
    <p:extLst>
      <p:ext uri="{BB962C8B-B14F-4D97-AF65-F5344CB8AC3E}">
        <p14:creationId xmlns:p14="http://schemas.microsoft.com/office/powerpoint/2010/main" val="6708986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5162C07-A295-CC4F-A037-ECDD474DCE2A}" type="slidenum">
              <a:rPr lang="en-US"/>
              <a:pPr/>
              <a:t>‹#›</a:t>
            </a:fld>
            <a:endParaRPr lang="en-US"/>
          </a:p>
        </p:txBody>
      </p:sp>
    </p:spTree>
    <p:extLst>
      <p:ext uri="{BB962C8B-B14F-4D97-AF65-F5344CB8AC3E}">
        <p14:creationId xmlns:p14="http://schemas.microsoft.com/office/powerpoint/2010/main" val="5005618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A4E4AB4-7C77-E74B-8B9C-0FAEBD7E40E4}" type="slidenum">
              <a:rPr lang="en-US"/>
              <a:pPr/>
              <a:t>‹#›</a:t>
            </a:fld>
            <a:endParaRPr lang="en-US"/>
          </a:p>
        </p:txBody>
      </p:sp>
    </p:spTree>
    <p:extLst>
      <p:ext uri="{BB962C8B-B14F-4D97-AF65-F5344CB8AC3E}">
        <p14:creationId xmlns:p14="http://schemas.microsoft.com/office/powerpoint/2010/main" val="12627835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0FC6C75-5822-A843-9F55-7F542A8B8AF4}" type="slidenum">
              <a:rPr lang="en-US"/>
              <a:pPr/>
              <a:t>‹#›</a:t>
            </a:fld>
            <a:endParaRPr lang="en-US"/>
          </a:p>
        </p:txBody>
      </p:sp>
    </p:spTree>
    <p:extLst>
      <p:ext uri="{BB962C8B-B14F-4D97-AF65-F5344CB8AC3E}">
        <p14:creationId xmlns:p14="http://schemas.microsoft.com/office/powerpoint/2010/main" val="6966860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F21F86F-4A2A-0E4B-80F0-8D3F1FB2A4A3}" type="slidenum">
              <a:rPr lang="en-US"/>
              <a:pPr/>
              <a:t>‹#›</a:t>
            </a:fld>
            <a:endParaRPr lang="en-US"/>
          </a:p>
        </p:txBody>
      </p:sp>
    </p:spTree>
    <p:extLst>
      <p:ext uri="{BB962C8B-B14F-4D97-AF65-F5344CB8AC3E}">
        <p14:creationId xmlns:p14="http://schemas.microsoft.com/office/powerpoint/2010/main" val="16761177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11922BA-2812-C649-BF96-4B08D1DB6208}" type="slidenum">
              <a:rPr lang="en-US"/>
              <a:pPr/>
              <a:t>‹#›</a:t>
            </a:fld>
            <a:endParaRPr lang="en-US"/>
          </a:p>
        </p:txBody>
      </p:sp>
    </p:spTree>
    <p:extLst>
      <p:ext uri="{BB962C8B-B14F-4D97-AF65-F5344CB8AC3E}">
        <p14:creationId xmlns:p14="http://schemas.microsoft.com/office/powerpoint/2010/main" val="18979827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5DAF760-3507-4F4A-BAF1-7100BD812595}" type="slidenum">
              <a:rPr lang="en-US"/>
              <a:pPr/>
              <a:t>‹#›</a:t>
            </a:fld>
            <a:endParaRPr lang="en-US"/>
          </a:p>
        </p:txBody>
      </p:sp>
    </p:spTree>
    <p:extLst>
      <p:ext uri="{BB962C8B-B14F-4D97-AF65-F5344CB8AC3E}">
        <p14:creationId xmlns:p14="http://schemas.microsoft.com/office/powerpoint/2010/main" val="29254626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159E026-33D2-E84C-A992-1CCCE7C2F928}" type="slidenum">
              <a:rPr lang="en-US"/>
              <a:pPr/>
              <a:t>‹#›</a:t>
            </a:fld>
            <a:endParaRPr lang="en-US"/>
          </a:p>
        </p:txBody>
      </p:sp>
    </p:spTree>
    <p:extLst>
      <p:ext uri="{BB962C8B-B14F-4D97-AF65-F5344CB8AC3E}">
        <p14:creationId xmlns:p14="http://schemas.microsoft.com/office/powerpoint/2010/main" val="23398183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3E0C62-2BF2-3E4B-80BA-24492AEA65D9}" type="slidenum">
              <a:rPr lang="en-US"/>
              <a:pPr/>
              <a:t>‹#›</a:t>
            </a:fld>
            <a:endParaRPr lang="en-US"/>
          </a:p>
        </p:txBody>
      </p:sp>
    </p:spTree>
    <p:extLst>
      <p:ext uri="{BB962C8B-B14F-4D97-AF65-F5344CB8AC3E}">
        <p14:creationId xmlns:p14="http://schemas.microsoft.com/office/powerpoint/2010/main" val="34748482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A5FBED8-4D71-2D44-B774-E6CDD6C4E1D4}" type="slidenum">
              <a:rPr lang="en-US"/>
              <a:pPr/>
              <a:t>‹#›</a:t>
            </a:fld>
            <a:endParaRPr lang="en-US"/>
          </a:p>
        </p:txBody>
      </p:sp>
    </p:spTree>
    <p:extLst>
      <p:ext uri="{BB962C8B-B14F-4D97-AF65-F5344CB8AC3E}">
        <p14:creationId xmlns:p14="http://schemas.microsoft.com/office/powerpoint/2010/main" val="31360258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2647304-0734-DC49-9ED0-617403C9A264}" type="slidenum">
              <a:rPr lang="en-US"/>
              <a:pPr/>
              <a:t>‹#›</a:t>
            </a:fld>
            <a:endParaRPr lang="en-US"/>
          </a:p>
        </p:txBody>
      </p:sp>
    </p:spTree>
    <p:extLst>
      <p:ext uri="{BB962C8B-B14F-4D97-AF65-F5344CB8AC3E}">
        <p14:creationId xmlns:p14="http://schemas.microsoft.com/office/powerpoint/2010/main" val="3236716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fld id="{C57069E9-07C5-8D41-97C6-5B68095FF35A}" type="datetimeFigureOut">
              <a:rPr lang="en-US"/>
              <a:pPr/>
              <a:t>11/24/2015</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fld id="{B2D2BC20-A005-B64C-8398-E3F34A20876B}" type="slidenum">
              <a:rPr lang="en-US"/>
              <a:pPr/>
              <a:t>‹#›</a:t>
            </a:fld>
            <a:endParaRPr lang="en-US"/>
          </a:p>
        </p:txBody>
      </p:sp>
    </p:spTree>
    <p:extLst>
      <p:ext uri="{BB962C8B-B14F-4D97-AF65-F5344CB8AC3E}">
        <p14:creationId xmlns:p14="http://schemas.microsoft.com/office/powerpoint/2010/main" val="2007732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8B7497D-D01D-5A4D-851C-A4A1C2652448}" type="slidenum">
              <a:rPr lang="en-US"/>
              <a:pPr/>
              <a:t>‹#›</a:t>
            </a:fld>
            <a:endParaRPr lang="en-US"/>
          </a:p>
        </p:txBody>
      </p:sp>
    </p:spTree>
    <p:extLst>
      <p:ext uri="{BB962C8B-B14F-4D97-AF65-F5344CB8AC3E}">
        <p14:creationId xmlns:p14="http://schemas.microsoft.com/office/powerpoint/2010/main" val="39339804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F3354A1-9B25-024F-9E75-98EDBD12A3CD}" type="slidenum">
              <a:rPr lang="en-US"/>
              <a:pPr/>
              <a:t>‹#›</a:t>
            </a:fld>
            <a:endParaRPr lang="en-US"/>
          </a:p>
        </p:txBody>
      </p:sp>
    </p:spTree>
    <p:extLst>
      <p:ext uri="{BB962C8B-B14F-4D97-AF65-F5344CB8AC3E}">
        <p14:creationId xmlns:p14="http://schemas.microsoft.com/office/powerpoint/2010/main" val="37931203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B36BFD1-969A-EF42-A0DE-CBBBAA3184B7}" type="slidenum">
              <a:rPr lang="en-US"/>
              <a:pPr/>
              <a:t>‹#›</a:t>
            </a:fld>
            <a:endParaRPr lang="en-US"/>
          </a:p>
        </p:txBody>
      </p:sp>
    </p:spTree>
    <p:extLst>
      <p:ext uri="{BB962C8B-B14F-4D97-AF65-F5344CB8AC3E}">
        <p14:creationId xmlns:p14="http://schemas.microsoft.com/office/powerpoint/2010/main" val="7515826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14BA80D-4A87-1B4A-8F67-DCC94F8D4E10}" type="slidenum">
              <a:rPr lang="en-US"/>
              <a:pPr/>
              <a:t>‹#›</a:t>
            </a:fld>
            <a:endParaRPr lang="en-US"/>
          </a:p>
        </p:txBody>
      </p:sp>
    </p:spTree>
    <p:extLst>
      <p:ext uri="{BB962C8B-B14F-4D97-AF65-F5344CB8AC3E}">
        <p14:creationId xmlns:p14="http://schemas.microsoft.com/office/powerpoint/2010/main" val="3143056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E3EF94F-0A42-5F4D-82FD-0E6B4C43A398}" type="slidenum">
              <a:rPr lang="en-US"/>
              <a:pPr/>
              <a:t>‹#›</a:t>
            </a:fld>
            <a:endParaRPr lang="en-US"/>
          </a:p>
        </p:txBody>
      </p:sp>
    </p:spTree>
    <p:extLst>
      <p:ext uri="{BB962C8B-B14F-4D97-AF65-F5344CB8AC3E}">
        <p14:creationId xmlns:p14="http://schemas.microsoft.com/office/powerpoint/2010/main" val="13559353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7B8091-2897-6A4A-8A74-79412CE4A807}" type="slidenum">
              <a:rPr lang="en-US"/>
              <a:pPr/>
              <a:t>‹#›</a:t>
            </a:fld>
            <a:endParaRPr lang="en-US"/>
          </a:p>
        </p:txBody>
      </p:sp>
    </p:spTree>
    <p:extLst>
      <p:ext uri="{BB962C8B-B14F-4D97-AF65-F5344CB8AC3E}">
        <p14:creationId xmlns:p14="http://schemas.microsoft.com/office/powerpoint/2010/main" val="3810270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2966E3B-4D35-CE45-A9C7-82CC9BBC000E}" type="slidenum">
              <a:rPr lang="en-US"/>
              <a:pPr/>
              <a:t>‹#›</a:t>
            </a:fld>
            <a:endParaRPr lang="en-US"/>
          </a:p>
        </p:txBody>
      </p:sp>
    </p:spTree>
    <p:extLst>
      <p:ext uri="{BB962C8B-B14F-4D97-AF65-F5344CB8AC3E}">
        <p14:creationId xmlns:p14="http://schemas.microsoft.com/office/powerpoint/2010/main" val="20360915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ABB3E4C-7704-8B44-8003-9B82A1BB30D0}" type="slidenum">
              <a:rPr lang="en-US"/>
              <a:pPr/>
              <a:t>‹#›</a:t>
            </a:fld>
            <a:endParaRPr lang="en-US"/>
          </a:p>
        </p:txBody>
      </p:sp>
    </p:spTree>
    <p:extLst>
      <p:ext uri="{BB962C8B-B14F-4D97-AF65-F5344CB8AC3E}">
        <p14:creationId xmlns:p14="http://schemas.microsoft.com/office/powerpoint/2010/main" val="27732568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88ED399-6714-7848-BEA9-B3D7385BBFFE}" type="slidenum">
              <a:rPr lang="en-US"/>
              <a:pPr/>
              <a:t>‹#›</a:t>
            </a:fld>
            <a:endParaRPr lang="en-US"/>
          </a:p>
        </p:txBody>
      </p:sp>
    </p:spTree>
    <p:extLst>
      <p:ext uri="{BB962C8B-B14F-4D97-AF65-F5344CB8AC3E}">
        <p14:creationId xmlns:p14="http://schemas.microsoft.com/office/powerpoint/2010/main" val="13876003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E65B4AB-9A9C-6541-BA8A-7F072757F0C8}" type="slidenum">
              <a:rPr lang="en-US"/>
              <a:pPr/>
              <a:t>‹#›</a:t>
            </a:fld>
            <a:endParaRPr lang="en-US"/>
          </a:p>
        </p:txBody>
      </p:sp>
    </p:spTree>
    <p:extLst>
      <p:ext uri="{BB962C8B-B14F-4D97-AF65-F5344CB8AC3E}">
        <p14:creationId xmlns:p14="http://schemas.microsoft.com/office/powerpoint/2010/main" val="326258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fld id="{7AB31D7A-5F51-304E-9444-1CC7487E00A2}" type="datetimeFigureOut">
              <a:rPr lang="en-US"/>
              <a:pPr/>
              <a:t>11/24/2015</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fld id="{BA24FA1D-A42B-1541-9F3C-BF646D965595}" type="slidenum">
              <a:rPr lang="en-US"/>
              <a:pPr/>
              <a:t>‹#›</a:t>
            </a:fld>
            <a:endParaRPr lang="en-US"/>
          </a:p>
        </p:txBody>
      </p:sp>
    </p:spTree>
    <p:extLst>
      <p:ext uri="{BB962C8B-B14F-4D97-AF65-F5344CB8AC3E}">
        <p14:creationId xmlns:p14="http://schemas.microsoft.com/office/powerpoint/2010/main" val="23217355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E2BC15E-6866-5B4F-9C61-604C45CD82EB}" type="slidenum">
              <a:rPr lang="en-US"/>
              <a:pPr/>
              <a:t>‹#›</a:t>
            </a:fld>
            <a:endParaRPr lang="en-US"/>
          </a:p>
        </p:txBody>
      </p:sp>
    </p:spTree>
    <p:extLst>
      <p:ext uri="{BB962C8B-B14F-4D97-AF65-F5344CB8AC3E}">
        <p14:creationId xmlns:p14="http://schemas.microsoft.com/office/powerpoint/2010/main" val="10340968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645A85D-A932-2A4A-8A77-97C100E5DCFF}" type="slidenum">
              <a:rPr lang="en-US"/>
              <a:pPr/>
              <a:t>‹#›</a:t>
            </a:fld>
            <a:endParaRPr lang="en-US"/>
          </a:p>
        </p:txBody>
      </p:sp>
    </p:spTree>
    <p:extLst>
      <p:ext uri="{BB962C8B-B14F-4D97-AF65-F5344CB8AC3E}">
        <p14:creationId xmlns:p14="http://schemas.microsoft.com/office/powerpoint/2010/main" val="22179432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B3CBF75-3BFA-2A40-AD26-8E98AD652C62}" type="slidenum">
              <a:rPr lang="en-US"/>
              <a:pPr/>
              <a:t>‹#›</a:t>
            </a:fld>
            <a:endParaRPr lang="en-US"/>
          </a:p>
        </p:txBody>
      </p:sp>
    </p:spTree>
    <p:extLst>
      <p:ext uri="{BB962C8B-B14F-4D97-AF65-F5344CB8AC3E}">
        <p14:creationId xmlns:p14="http://schemas.microsoft.com/office/powerpoint/2010/main" val="20479290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5326865-9D53-8141-9870-7D1C94D19C8B}" type="slidenum">
              <a:rPr lang="en-US"/>
              <a:pPr/>
              <a:t>‹#›</a:t>
            </a:fld>
            <a:endParaRPr lang="en-US"/>
          </a:p>
        </p:txBody>
      </p:sp>
    </p:spTree>
    <p:extLst>
      <p:ext uri="{BB962C8B-B14F-4D97-AF65-F5344CB8AC3E}">
        <p14:creationId xmlns:p14="http://schemas.microsoft.com/office/powerpoint/2010/main" val="18881875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endParaRPr lang="en-US" altLang="en-US" smtClean="0">
                <a:latin typeface="Times New Roman" pitchFamily="18" charset="0"/>
                <a:cs typeface="+mn-cs"/>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smtClean="0">
                <a:latin typeface="Times New Roman" pitchFamily="18" charset="0"/>
                <a:cs typeface="+mn-cs"/>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smtClean="0">
                  <a:latin typeface="Times New Roman" pitchFamily="18" charset="0"/>
                  <a:cs typeface="+mn-cs"/>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smtClean="0">
                  <a:latin typeface="Times New Roman" pitchFamily="18" charset="0"/>
                  <a:cs typeface="+mn-cs"/>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smtClean="0">
                  <a:latin typeface="Times New Roman" pitchFamily="18" charset="0"/>
                  <a:cs typeface="+mn-cs"/>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smtClean="0">
                  <a:latin typeface="Times New Roman" pitchFamily="18" charset="0"/>
                  <a:cs typeface="+mn-cs"/>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smtClean="0">
                  <a:latin typeface="Times New Roman" pitchFamily="18" charset="0"/>
                  <a:cs typeface="+mn-cs"/>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smtClean="0">
                  <a:latin typeface="Times New Roman" pitchFamily="18" charset="0"/>
                  <a:cs typeface="+mn-cs"/>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smtClean="0">
                  <a:latin typeface="Times New Roman" pitchFamily="18" charset="0"/>
                  <a:cs typeface="+mn-cs"/>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smtClean="0">
                  <a:latin typeface="Times New Roman" pitchFamily="18" charset="0"/>
                  <a:cs typeface="+mn-cs"/>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smtClean="0">
                  <a:latin typeface="Times New Roman" pitchFamily="18" charset="0"/>
                  <a:cs typeface="+mn-cs"/>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smtClean="0">
                  <a:latin typeface="Times New Roman" pitchFamily="18" charset="0"/>
                  <a:cs typeface="+mn-cs"/>
                </a:endParaRPr>
              </a:p>
            </p:txBody>
          </p:sp>
        </p:grpSp>
      </p:grpSp>
      <p:sp>
        <p:nvSpPr>
          <p:cNvPr id="40654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smtClean="0"/>
              <a:t>Click to edit Master title style</a:t>
            </a:r>
            <a:endParaRPr lang="en-US"/>
          </a:p>
        </p:txBody>
      </p:sp>
      <p:sp>
        <p:nvSpPr>
          <p:cNvPr id="40654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smtClean="0"/>
              <a:t>Click to edit Master subtitle style</a:t>
            </a:r>
            <a:endParaRPr lang="en-US"/>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fld id="{9660D167-49A2-4749-85EF-77456465B0B6}" type="slidenum">
              <a:rPr lang="en-US"/>
              <a:pPr/>
              <a:t>‹#›</a:t>
            </a:fld>
            <a:endParaRPr lang="en-US"/>
          </a:p>
        </p:txBody>
      </p:sp>
    </p:spTree>
    <p:extLst>
      <p:ext uri="{BB962C8B-B14F-4D97-AF65-F5344CB8AC3E}">
        <p14:creationId xmlns:p14="http://schemas.microsoft.com/office/powerpoint/2010/main" val="2173733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FDDCE0A1-2A98-2F4C-9925-613E7C6806A2}"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94471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F52EE0D1-E1CC-8441-B654-217DC8DD7EC2}"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927669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9E5F5ED1-497B-3147-A072-FB36F79CC3FF}"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8163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fld id="{27ACD692-7D08-CA48-AC96-BAFBDC309A05}" type="slidenum">
              <a:rPr lang="en-US"/>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197358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fld id="{B46FD230-5D3C-0344-9726-B0CA82E53755}" type="slidenum">
              <a:rPr lang="en-US"/>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1669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image" Target="../media/image6.jpeg"/><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2.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9.jpe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3.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4.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4.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pic>
          <p:nvPicPr>
            <p:cNvPr id="1032"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3" name="Rectangle 4"/>
            <p:cNvSpPr>
              <a:spLocks noChangeArrowheads="1"/>
            </p:cNvSpPr>
            <p:nvPr/>
          </p:nvSpPr>
          <p:spPr bwMode="auto">
            <a:xfrm>
              <a:off x="96" y="96"/>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smtClean="0">
                <a:latin typeface="Helvetica" pitchFamily="34" charset="0"/>
                <a:cs typeface="Arial" pitchFamily="34" charset="0"/>
              </a:endParaRPr>
            </a:p>
          </p:txBody>
        </p:sp>
        <p:sp>
          <p:nvSpPr>
            <p:cNvPr id="1034" name="Rectangle 5"/>
            <p:cNvSpPr>
              <a:spLocks noChangeArrowheads="1"/>
            </p:cNvSpPr>
            <p:nvPr/>
          </p:nvSpPr>
          <p:spPr bwMode="auto">
            <a:xfrm>
              <a:off x="240" y="96"/>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smtClean="0">
                <a:latin typeface="Helvetica" pitchFamily="34" charset="0"/>
                <a:cs typeface="Arial" pitchFamily="34" charset="0"/>
              </a:endParaRPr>
            </a:p>
          </p:txBody>
        </p:sp>
        <p:sp>
          <p:nvSpPr>
            <p:cNvPr id="1035" name="Rectangle 6"/>
            <p:cNvSpPr>
              <a:spLocks noChangeArrowheads="1"/>
            </p:cNvSpPr>
            <p:nvPr/>
          </p:nvSpPr>
          <p:spPr bwMode="auto">
            <a:xfrm>
              <a:off x="96" y="240"/>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endParaRPr kumimoji="1" lang="en-US" altLang="ja-JP" smtClean="0">
                <a:latin typeface="Helvetica" pitchFamily="34" charset="0"/>
                <a:cs typeface="Arial" pitchFamily="34" charset="0"/>
              </a:endParaRPr>
            </a:p>
          </p:txBody>
        </p:sp>
        <p:sp>
          <p:nvSpPr>
            <p:cNvPr id="1036" name="Rectangle 7"/>
            <p:cNvSpPr>
              <a:spLocks noChangeArrowheads="1"/>
            </p:cNvSpPr>
            <p:nvPr/>
          </p:nvSpPr>
          <p:spPr bwMode="auto">
            <a:xfrm>
              <a:off x="96" y="384"/>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endParaRPr kumimoji="1" lang="en-US" altLang="ja-JP" smtClean="0">
                <a:latin typeface="Helvetica" pitchFamily="34" charset="0"/>
                <a:cs typeface="Arial" pitchFamily="34" charset="0"/>
              </a:endParaRPr>
            </a:p>
          </p:txBody>
        </p:sp>
        <p:sp>
          <p:nvSpPr>
            <p:cNvPr id="1037" name="Rectangle 8"/>
            <p:cNvSpPr>
              <a:spLocks noChangeArrowheads="1"/>
            </p:cNvSpPr>
            <p:nvPr/>
          </p:nvSpPr>
          <p:spPr bwMode="auto">
            <a:xfrm>
              <a:off x="384" y="96"/>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smtClean="0">
                <a:latin typeface="Helvetica" pitchFamily="34" charset="0"/>
                <a:cs typeface="Arial" pitchFamily="34" charset="0"/>
              </a:endParaRPr>
            </a:p>
          </p:txBody>
        </p:sp>
        <p:sp>
          <p:nvSpPr>
            <p:cNvPr id="1038" name="Rectangle 9"/>
            <p:cNvSpPr>
              <a:spLocks noChangeArrowheads="1"/>
            </p:cNvSpPr>
            <p:nvPr/>
          </p:nvSpPr>
          <p:spPr bwMode="auto">
            <a:xfrm>
              <a:off x="240" y="240"/>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smtClean="0">
                <a:latin typeface="Helvetica" pitchFamily="34" charset="0"/>
                <a:cs typeface="Arial" pitchFamily="34" charset="0"/>
              </a:endParaRPr>
            </a:p>
          </p:txBody>
        </p:sp>
        <p:pic>
          <p:nvPicPr>
            <p:cNvPr id="1039" name="Picture 10"/>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1152"/>
              <a:ext cx="5758" cy="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27" name="Rectangle 11"/>
          <p:cNvSpPr>
            <a:spLocks noGrp="1" noChangeArrowheads="1"/>
          </p:cNvSpPr>
          <p:nvPr>
            <p:ph type="title"/>
          </p:nvPr>
        </p:nvSpPr>
        <p:spPr bwMode="auto">
          <a:xfrm>
            <a:off x="685800" y="609600"/>
            <a:ext cx="7772400" cy="1143000"/>
          </a:xfrm>
          <a:prstGeom prst="rect">
            <a:avLst/>
          </a:prstGeom>
          <a:noFill/>
          <a:ln>
            <a:noFill/>
          </a:ln>
          <a:effectLst>
            <a:outerShdw blurRad="63500" dist="380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12"/>
          <p:cNvSpPr>
            <a:spLocks noGrp="1" noChangeArrowheads="1"/>
          </p:cNvSpPr>
          <p:nvPr>
            <p:ph type="body" idx="1"/>
          </p:nvPr>
        </p:nvSpPr>
        <p:spPr bwMode="auto">
          <a:xfrm>
            <a:off x="685800" y="1981200"/>
            <a:ext cx="7772400" cy="4114800"/>
          </a:xfrm>
          <a:prstGeom prst="rect">
            <a:avLst/>
          </a:prstGeom>
          <a:noFill/>
          <a:ln>
            <a:noFill/>
          </a:ln>
          <a:effectLst>
            <a:outerShdw blurRad="63500" dist="253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5901"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400">
                <a:latin typeface="Helvetica" charset="0"/>
              </a:defRPr>
            </a:lvl1pPr>
          </a:lstStyle>
          <a:p>
            <a:fld id="{7D77A533-E75B-C74D-B360-8E88070081B0}" type="datetimeFigureOut">
              <a:rPr lang="en-US"/>
              <a:pPr/>
              <a:t>11/24/2015</a:t>
            </a:fld>
            <a:endParaRPr lang="en-US"/>
          </a:p>
        </p:txBody>
      </p:sp>
      <p:sp>
        <p:nvSpPr>
          <p:cNvPr id="165902"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kumimoji="1" sz="1400">
                <a:latin typeface="+mn-lt"/>
                <a:ea typeface="+mn-ea"/>
                <a:cs typeface="+mn-cs"/>
              </a:defRPr>
            </a:lvl1pPr>
          </a:lstStyle>
          <a:p>
            <a:pPr>
              <a:defRPr/>
            </a:pPr>
            <a:endParaRPr lang="en-US"/>
          </a:p>
        </p:txBody>
      </p:sp>
      <p:sp>
        <p:nvSpPr>
          <p:cNvPr id="165903"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400">
                <a:latin typeface="Helvetica" charset="0"/>
              </a:defRPr>
            </a:lvl1pPr>
          </a:lstStyle>
          <a:p>
            <a:fld id="{D6FC8375-617B-2840-95B0-A82EDEEFBAC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95400" r:id="rId1"/>
    <p:sldLayoutId id="2147495280" r:id="rId2"/>
    <p:sldLayoutId id="2147495281" r:id="rId3"/>
    <p:sldLayoutId id="2147495282" r:id="rId4"/>
    <p:sldLayoutId id="2147495283" r:id="rId5"/>
    <p:sldLayoutId id="2147495284" r:id="rId6"/>
    <p:sldLayoutId id="2147495285" r:id="rId7"/>
    <p:sldLayoutId id="2147495286" r:id="rId8"/>
    <p:sldLayoutId id="2147495287" r:id="rId9"/>
    <p:sldLayoutId id="2147495288" r:id="rId10"/>
    <p:sldLayoutId id="2147495289" r:id="rId11"/>
  </p:sldLayoutIdLst>
  <p:txStyles>
    <p:titleStyle>
      <a:lvl1pPr algn="l" rtl="0" eaLnBrk="0" fontAlgn="base" hangingPunct="0">
        <a:spcBef>
          <a:spcPct val="0"/>
        </a:spcBef>
        <a:spcAft>
          <a:spcPct val="0"/>
        </a:spcAft>
        <a:defRPr kumimoji="1" sz="4400">
          <a:solidFill>
            <a:schemeClr val="tx2"/>
          </a:solidFill>
          <a:latin typeface="+mj-lt"/>
          <a:ea typeface="ＭＳ Ｐゴシック" pitchFamily="34" charset="-128"/>
          <a:cs typeface="ＭＳ Ｐゴシック" charset="0"/>
        </a:defRPr>
      </a:lvl1pPr>
      <a:lvl2pPr algn="l" rtl="0" eaLnBrk="0" fontAlgn="base" hangingPunct="0">
        <a:spcBef>
          <a:spcPct val="0"/>
        </a:spcBef>
        <a:spcAft>
          <a:spcPct val="0"/>
        </a:spcAft>
        <a:defRPr kumimoji="1" sz="4400">
          <a:solidFill>
            <a:schemeClr val="tx2"/>
          </a:solidFill>
          <a:latin typeface="Futura" pitchFamily="2" charset="0"/>
          <a:ea typeface="ＭＳ Ｐゴシック" pitchFamily="34" charset="-128"/>
          <a:cs typeface="ＭＳ Ｐゴシック" charset="0"/>
        </a:defRPr>
      </a:lvl2pPr>
      <a:lvl3pPr algn="l" rtl="0" eaLnBrk="0" fontAlgn="base" hangingPunct="0">
        <a:spcBef>
          <a:spcPct val="0"/>
        </a:spcBef>
        <a:spcAft>
          <a:spcPct val="0"/>
        </a:spcAft>
        <a:defRPr kumimoji="1" sz="4400">
          <a:solidFill>
            <a:schemeClr val="tx2"/>
          </a:solidFill>
          <a:latin typeface="Futura" pitchFamily="2" charset="0"/>
          <a:ea typeface="ＭＳ Ｐゴシック" pitchFamily="34" charset="-128"/>
          <a:cs typeface="ＭＳ Ｐゴシック" charset="0"/>
        </a:defRPr>
      </a:lvl3pPr>
      <a:lvl4pPr algn="l" rtl="0" eaLnBrk="0" fontAlgn="base" hangingPunct="0">
        <a:spcBef>
          <a:spcPct val="0"/>
        </a:spcBef>
        <a:spcAft>
          <a:spcPct val="0"/>
        </a:spcAft>
        <a:defRPr kumimoji="1" sz="4400">
          <a:solidFill>
            <a:schemeClr val="tx2"/>
          </a:solidFill>
          <a:latin typeface="Futura" pitchFamily="2" charset="0"/>
          <a:ea typeface="ＭＳ Ｐゴシック" pitchFamily="34" charset="-128"/>
          <a:cs typeface="ＭＳ Ｐゴシック" charset="0"/>
        </a:defRPr>
      </a:lvl4pPr>
      <a:lvl5pPr algn="l" rtl="0" eaLnBrk="0" fontAlgn="base" hangingPunct="0">
        <a:spcBef>
          <a:spcPct val="0"/>
        </a:spcBef>
        <a:spcAft>
          <a:spcPct val="0"/>
        </a:spcAft>
        <a:defRPr kumimoji="1" sz="4400">
          <a:solidFill>
            <a:schemeClr val="tx2"/>
          </a:solidFill>
          <a:latin typeface="Futura" pitchFamily="2" charset="0"/>
          <a:ea typeface="ＭＳ Ｐゴシック" pitchFamily="34" charset="-128"/>
          <a:cs typeface="ＭＳ Ｐゴシック" charset="0"/>
        </a:defRPr>
      </a:lvl5pPr>
      <a:lvl6pPr marL="457200" algn="l" rtl="0" eaLnBrk="1" fontAlgn="base" hangingPunct="1">
        <a:spcBef>
          <a:spcPct val="0"/>
        </a:spcBef>
        <a:spcAft>
          <a:spcPct val="0"/>
        </a:spcAft>
        <a:defRPr kumimoji="1" sz="4400">
          <a:solidFill>
            <a:schemeClr val="tx2"/>
          </a:solidFill>
          <a:latin typeface="Futura" pitchFamily="2" charset="0"/>
          <a:ea typeface="ＭＳ Ｐゴシック" pitchFamily="34" charset="-128"/>
        </a:defRPr>
      </a:lvl6pPr>
      <a:lvl7pPr marL="914400" algn="l" rtl="0" eaLnBrk="1" fontAlgn="base" hangingPunct="1">
        <a:spcBef>
          <a:spcPct val="0"/>
        </a:spcBef>
        <a:spcAft>
          <a:spcPct val="0"/>
        </a:spcAft>
        <a:defRPr kumimoji="1" sz="4400">
          <a:solidFill>
            <a:schemeClr val="tx2"/>
          </a:solidFill>
          <a:latin typeface="Futura" pitchFamily="2" charset="0"/>
          <a:ea typeface="ＭＳ Ｐゴシック" pitchFamily="34" charset="-128"/>
        </a:defRPr>
      </a:lvl7pPr>
      <a:lvl8pPr marL="1371600" algn="l" rtl="0" eaLnBrk="1" fontAlgn="base" hangingPunct="1">
        <a:spcBef>
          <a:spcPct val="0"/>
        </a:spcBef>
        <a:spcAft>
          <a:spcPct val="0"/>
        </a:spcAft>
        <a:defRPr kumimoji="1" sz="4400">
          <a:solidFill>
            <a:schemeClr val="tx2"/>
          </a:solidFill>
          <a:latin typeface="Futura" pitchFamily="2" charset="0"/>
          <a:ea typeface="ＭＳ Ｐゴシック" pitchFamily="34" charset="-128"/>
        </a:defRPr>
      </a:lvl8pPr>
      <a:lvl9pPr marL="1828800" algn="l" rtl="0" eaLnBrk="1" fontAlgn="base" hangingPunct="1">
        <a:spcBef>
          <a:spcPct val="0"/>
        </a:spcBef>
        <a:spcAft>
          <a:spcPct val="0"/>
        </a:spcAft>
        <a:defRPr kumimoji="1" sz="4400">
          <a:solidFill>
            <a:schemeClr val="tx2"/>
          </a:solidFill>
          <a:latin typeface="Futura" pitchFamily="2" charset="0"/>
          <a:ea typeface="ＭＳ Ｐゴシック" pitchFamily="34" charset="-128"/>
        </a:defRPr>
      </a:lvl9pPr>
    </p:titleStyle>
    <p:bodyStyle>
      <a:lvl1pPr marL="342900" indent="-342900" algn="l" rtl="0" eaLnBrk="0" fontAlgn="base" hangingPunct="0">
        <a:spcBef>
          <a:spcPct val="20000"/>
        </a:spcBef>
        <a:spcAft>
          <a:spcPct val="0"/>
        </a:spcAft>
        <a:buFont typeface="Wingdings" charset="0"/>
        <a:buChar char="§"/>
        <a:defRPr kumimoji="1" sz="3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Font typeface="Wingdings" charset="0"/>
        <a:buChar char=""/>
        <a:defRPr kumimoji="1"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Font typeface="Wingdings" charset="0"/>
        <a:buChar char="§"/>
        <a:defRPr kumimoji="1"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Font typeface="Wingdings" charset="0"/>
        <a:buChar char=""/>
        <a:defRPr kumimoji="1"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Font typeface="Wingdings" charset="0"/>
        <a:buChar char=""/>
        <a:defRPr kumimoji="1" sz="2000">
          <a:solidFill>
            <a:schemeClr val="tx1"/>
          </a:solidFill>
          <a:latin typeface="+mn-lt"/>
          <a:ea typeface="ＭＳ Ｐゴシック" pitchFamily="34" charset="-128"/>
        </a:defRPr>
      </a:lvl5pPr>
      <a:lvl6pPr marL="2514600" indent="-228600" algn="l" rtl="0" eaLnBrk="1" fontAlgn="base" hangingPunct="1">
        <a:spcBef>
          <a:spcPct val="20000"/>
        </a:spcBef>
        <a:spcAft>
          <a:spcPct val="0"/>
        </a:spcAft>
        <a:buFont typeface="Wingdings" pitchFamily="2" charset="2"/>
        <a:buChar char=""/>
        <a:defRPr kumimoji="1" sz="2000">
          <a:solidFill>
            <a:schemeClr val="tx1"/>
          </a:solidFill>
          <a:latin typeface="+mn-lt"/>
          <a:ea typeface="+mn-ea"/>
        </a:defRPr>
      </a:lvl6pPr>
      <a:lvl7pPr marL="2971800" indent="-228600" algn="l" rtl="0" eaLnBrk="1" fontAlgn="base" hangingPunct="1">
        <a:spcBef>
          <a:spcPct val="20000"/>
        </a:spcBef>
        <a:spcAft>
          <a:spcPct val="0"/>
        </a:spcAft>
        <a:buFont typeface="Wingdings" pitchFamily="2" charset="2"/>
        <a:buChar char=""/>
        <a:defRPr kumimoji="1" sz="2000">
          <a:solidFill>
            <a:schemeClr val="tx1"/>
          </a:solidFill>
          <a:latin typeface="+mn-lt"/>
          <a:ea typeface="+mn-ea"/>
        </a:defRPr>
      </a:lvl7pPr>
      <a:lvl8pPr marL="3429000" indent="-228600" algn="l" rtl="0" eaLnBrk="1" fontAlgn="base" hangingPunct="1">
        <a:spcBef>
          <a:spcPct val="20000"/>
        </a:spcBef>
        <a:spcAft>
          <a:spcPct val="0"/>
        </a:spcAft>
        <a:buFont typeface="Wingdings" pitchFamily="2" charset="2"/>
        <a:buChar char=""/>
        <a:defRPr kumimoji="1" sz="2000">
          <a:solidFill>
            <a:schemeClr val="tx1"/>
          </a:solidFill>
          <a:latin typeface="+mn-lt"/>
          <a:ea typeface="+mn-ea"/>
        </a:defRPr>
      </a:lvl8pPr>
      <a:lvl9pPr marL="3886200" indent="-228600" algn="l" rtl="0" eaLnBrk="1" fontAlgn="base" hangingPunct="1">
        <a:spcBef>
          <a:spcPct val="20000"/>
        </a:spcBef>
        <a:spcAft>
          <a:spcPct val="0"/>
        </a:spcAft>
        <a:buFont typeface="Wingdings" pitchFamily="2" charset="2"/>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6699FF"/>
        </a:soli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192088" y="93663"/>
            <a:ext cx="808037" cy="744537"/>
            <a:chOff x="898" y="1471"/>
            <a:chExt cx="1834" cy="1742"/>
          </a:xfrm>
        </p:grpSpPr>
        <p:sp>
          <p:nvSpPr>
            <p:cNvPr id="9224" name="Freeform 3"/>
            <p:cNvSpPr>
              <a:spLocks/>
            </p:cNvSpPr>
            <p:nvPr/>
          </p:nvSpPr>
          <p:spPr bwMode="auto">
            <a:xfrm>
              <a:off x="1864" y="1493"/>
              <a:ext cx="198" cy="119"/>
            </a:xfrm>
            <a:custGeom>
              <a:avLst/>
              <a:gdLst>
                <a:gd name="T0" fmla="*/ 50 w 200"/>
                <a:gd name="T1" fmla="*/ 0 h 119"/>
                <a:gd name="T2" fmla="*/ 34 w 200"/>
                <a:gd name="T3" fmla="*/ 21 h 119"/>
                <a:gd name="T4" fmla="*/ 1 w 200"/>
                <a:gd name="T5" fmla="*/ 61 h 119"/>
                <a:gd name="T6" fmla="*/ 29 w 200"/>
                <a:gd name="T7" fmla="*/ 105 h 119"/>
                <a:gd name="T8" fmla="*/ 70 w 200"/>
                <a:gd name="T9" fmla="*/ 116 h 119"/>
                <a:gd name="T10" fmla="*/ 121 w 200"/>
                <a:gd name="T11" fmla="*/ 86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19">
                  <a:moveTo>
                    <a:pt x="86" y="0"/>
                  </a:moveTo>
                  <a:cubicBezTo>
                    <a:pt x="78" y="4"/>
                    <a:pt x="48" y="11"/>
                    <a:pt x="34" y="21"/>
                  </a:cubicBezTo>
                  <a:cubicBezTo>
                    <a:pt x="20" y="31"/>
                    <a:pt x="2" y="47"/>
                    <a:pt x="1" y="61"/>
                  </a:cubicBezTo>
                  <a:cubicBezTo>
                    <a:pt x="0" y="75"/>
                    <a:pt x="9" y="96"/>
                    <a:pt x="29" y="105"/>
                  </a:cubicBezTo>
                  <a:cubicBezTo>
                    <a:pt x="49" y="114"/>
                    <a:pt x="96" y="119"/>
                    <a:pt x="124" y="116"/>
                  </a:cubicBezTo>
                  <a:cubicBezTo>
                    <a:pt x="152" y="113"/>
                    <a:pt x="184" y="92"/>
                    <a:pt x="200" y="86"/>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9225" name="Group 4"/>
            <p:cNvGrpSpPr>
              <a:grpSpLocks/>
            </p:cNvGrpSpPr>
            <p:nvPr/>
          </p:nvGrpSpPr>
          <p:grpSpPr bwMode="auto">
            <a:xfrm>
              <a:off x="898" y="1471"/>
              <a:ext cx="1834" cy="1742"/>
              <a:chOff x="898" y="1471"/>
              <a:chExt cx="1834" cy="1742"/>
            </a:xfrm>
          </p:grpSpPr>
          <p:grpSp>
            <p:nvGrpSpPr>
              <p:cNvPr id="9226" name="Group 5"/>
              <p:cNvGrpSpPr>
                <a:grpSpLocks/>
              </p:cNvGrpSpPr>
              <p:nvPr/>
            </p:nvGrpSpPr>
            <p:grpSpPr bwMode="auto">
              <a:xfrm>
                <a:off x="1256" y="1474"/>
                <a:ext cx="491" cy="516"/>
                <a:chOff x="1256" y="1474"/>
                <a:chExt cx="491" cy="516"/>
              </a:xfrm>
            </p:grpSpPr>
            <p:sp>
              <p:nvSpPr>
                <p:cNvPr id="9239" name="Freeform 6"/>
                <p:cNvSpPr>
                  <a:spLocks/>
                </p:cNvSpPr>
                <p:nvPr/>
              </p:nvSpPr>
              <p:spPr bwMode="auto">
                <a:xfrm>
                  <a:off x="1255" y="1475"/>
                  <a:ext cx="425" cy="516"/>
                </a:xfrm>
                <a:custGeom>
                  <a:avLst/>
                  <a:gdLst>
                    <a:gd name="T0" fmla="*/ 478 w 424"/>
                    <a:gd name="T1" fmla="*/ 14 h 516"/>
                    <a:gd name="T2" fmla="*/ 334 w 424"/>
                    <a:gd name="T3" fmla="*/ 6 h 516"/>
                    <a:gd name="T4" fmla="*/ 152 w 424"/>
                    <a:gd name="T5" fmla="*/ 50 h 516"/>
                    <a:gd name="T6" fmla="*/ 72 w 424"/>
                    <a:gd name="T7" fmla="*/ 108 h 516"/>
                    <a:gd name="T8" fmla="*/ 16 w 424"/>
                    <a:gd name="T9" fmla="*/ 192 h 516"/>
                    <a:gd name="T10" fmla="*/ 2 w 424"/>
                    <a:gd name="T11" fmla="*/ 302 h 516"/>
                    <a:gd name="T12" fmla="*/ 12 w 424"/>
                    <a:gd name="T13" fmla="*/ 420 h 516"/>
                    <a:gd name="T14" fmla="*/ 74 w 424"/>
                    <a:gd name="T15" fmla="*/ 516 h 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4" h="516">
                      <a:moveTo>
                        <a:pt x="424" y="14"/>
                      </a:moveTo>
                      <a:cubicBezTo>
                        <a:pt x="400" y="13"/>
                        <a:pt x="325" y="0"/>
                        <a:pt x="280" y="6"/>
                      </a:cubicBezTo>
                      <a:cubicBezTo>
                        <a:pt x="235" y="12"/>
                        <a:pt x="187" y="33"/>
                        <a:pt x="152" y="50"/>
                      </a:cubicBezTo>
                      <a:cubicBezTo>
                        <a:pt x="117" y="67"/>
                        <a:pt x="94" y="85"/>
                        <a:pt x="72" y="108"/>
                      </a:cubicBezTo>
                      <a:cubicBezTo>
                        <a:pt x="50" y="131"/>
                        <a:pt x="28" y="160"/>
                        <a:pt x="16" y="192"/>
                      </a:cubicBezTo>
                      <a:cubicBezTo>
                        <a:pt x="4" y="224"/>
                        <a:pt x="3" y="264"/>
                        <a:pt x="2" y="302"/>
                      </a:cubicBezTo>
                      <a:cubicBezTo>
                        <a:pt x="1" y="340"/>
                        <a:pt x="0" y="384"/>
                        <a:pt x="12" y="420"/>
                      </a:cubicBezTo>
                      <a:cubicBezTo>
                        <a:pt x="24" y="456"/>
                        <a:pt x="61" y="496"/>
                        <a:pt x="74" y="516"/>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40" name="Freeform 7"/>
                <p:cNvSpPr>
                  <a:spLocks/>
                </p:cNvSpPr>
                <p:nvPr/>
              </p:nvSpPr>
              <p:spPr bwMode="auto">
                <a:xfrm>
                  <a:off x="1644" y="1490"/>
                  <a:ext cx="104" cy="104"/>
                </a:xfrm>
                <a:custGeom>
                  <a:avLst/>
                  <a:gdLst>
                    <a:gd name="T0" fmla="*/ 28 w 105"/>
                    <a:gd name="T1" fmla="*/ 0 h 104"/>
                    <a:gd name="T2" fmla="*/ 52 w 105"/>
                    <a:gd name="T3" fmla="*/ 12 h 104"/>
                    <a:gd name="T4" fmla="*/ 52 w 105"/>
                    <a:gd name="T5" fmla="*/ 52 h 104"/>
                    <a:gd name="T6" fmla="*/ 52 w 105"/>
                    <a:gd name="T7" fmla="*/ 96 h 104"/>
                    <a:gd name="T8" fmla="*/ 0 w 105"/>
                    <a:gd name="T9" fmla="*/ 99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4">
                      <a:moveTo>
                        <a:pt x="28" y="0"/>
                      </a:moveTo>
                      <a:cubicBezTo>
                        <a:pt x="35" y="2"/>
                        <a:pt x="58" y="3"/>
                        <a:pt x="71" y="12"/>
                      </a:cubicBezTo>
                      <a:cubicBezTo>
                        <a:pt x="84" y="21"/>
                        <a:pt x="103" y="38"/>
                        <a:pt x="104" y="52"/>
                      </a:cubicBezTo>
                      <a:cubicBezTo>
                        <a:pt x="105" y="66"/>
                        <a:pt x="93" y="88"/>
                        <a:pt x="76" y="96"/>
                      </a:cubicBezTo>
                      <a:cubicBezTo>
                        <a:pt x="59" y="104"/>
                        <a:pt x="16" y="99"/>
                        <a:pt x="0" y="99"/>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9227" name="Freeform 8"/>
              <p:cNvSpPr>
                <a:spLocks/>
              </p:cNvSpPr>
              <p:nvPr/>
            </p:nvSpPr>
            <p:spPr bwMode="auto">
              <a:xfrm>
                <a:off x="1521" y="1642"/>
                <a:ext cx="245" cy="472"/>
              </a:xfrm>
              <a:custGeom>
                <a:avLst/>
                <a:gdLst>
                  <a:gd name="T0" fmla="*/ 99 w 248"/>
                  <a:gd name="T1" fmla="*/ 0 h 471"/>
                  <a:gd name="T2" fmla="*/ 114 w 248"/>
                  <a:gd name="T3" fmla="*/ 63 h 471"/>
                  <a:gd name="T4" fmla="*/ 114 w 248"/>
                  <a:gd name="T5" fmla="*/ 204 h 471"/>
                  <a:gd name="T6" fmla="*/ 124 w 248"/>
                  <a:gd name="T7" fmla="*/ 314 h 471"/>
                  <a:gd name="T8" fmla="*/ 117 w 248"/>
                  <a:gd name="T9" fmla="*/ 336 h 471"/>
                  <a:gd name="T10" fmla="*/ 110 w 248"/>
                  <a:gd name="T11" fmla="*/ 377 h 471"/>
                  <a:gd name="T12" fmla="*/ 113 w 248"/>
                  <a:gd name="T13" fmla="*/ 404 h 471"/>
                  <a:gd name="T14" fmla="*/ 110 w 248"/>
                  <a:gd name="T15" fmla="*/ 426 h 471"/>
                  <a:gd name="T16" fmla="*/ 110 w 248"/>
                  <a:gd name="T17" fmla="*/ 489 h 471"/>
                  <a:gd name="T18" fmla="*/ 83 w 248"/>
                  <a:gd name="T19" fmla="*/ 522 h 471"/>
                  <a:gd name="T20" fmla="*/ 41 w 248"/>
                  <a:gd name="T21" fmla="*/ 510 h 471"/>
                  <a:gd name="T22" fmla="*/ 0 w 248"/>
                  <a:gd name="T23" fmla="*/ 447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8" h="471">
                    <a:moveTo>
                      <a:pt x="183" y="0"/>
                    </a:moveTo>
                    <a:cubicBezTo>
                      <a:pt x="189" y="10"/>
                      <a:pt x="211" y="29"/>
                      <a:pt x="217" y="63"/>
                    </a:cubicBezTo>
                    <a:cubicBezTo>
                      <a:pt x="223" y="97"/>
                      <a:pt x="212" y="171"/>
                      <a:pt x="217" y="204"/>
                    </a:cubicBezTo>
                    <a:cubicBezTo>
                      <a:pt x="222" y="237"/>
                      <a:pt x="244" y="247"/>
                      <a:pt x="246" y="260"/>
                    </a:cubicBezTo>
                    <a:cubicBezTo>
                      <a:pt x="248" y="273"/>
                      <a:pt x="233" y="272"/>
                      <a:pt x="226" y="282"/>
                    </a:cubicBezTo>
                    <a:cubicBezTo>
                      <a:pt x="219" y="292"/>
                      <a:pt x="207" y="312"/>
                      <a:pt x="205" y="323"/>
                    </a:cubicBezTo>
                    <a:cubicBezTo>
                      <a:pt x="203" y="334"/>
                      <a:pt x="214" y="342"/>
                      <a:pt x="214" y="350"/>
                    </a:cubicBezTo>
                    <a:cubicBezTo>
                      <a:pt x="214" y="358"/>
                      <a:pt x="205" y="358"/>
                      <a:pt x="204" y="372"/>
                    </a:cubicBezTo>
                    <a:cubicBezTo>
                      <a:pt x="203" y="386"/>
                      <a:pt x="214" y="419"/>
                      <a:pt x="205" y="435"/>
                    </a:cubicBezTo>
                    <a:cubicBezTo>
                      <a:pt x="196" y="451"/>
                      <a:pt x="172" y="465"/>
                      <a:pt x="151" y="468"/>
                    </a:cubicBezTo>
                    <a:cubicBezTo>
                      <a:pt x="130" y="471"/>
                      <a:pt x="103" y="469"/>
                      <a:pt x="78" y="456"/>
                    </a:cubicBezTo>
                    <a:cubicBezTo>
                      <a:pt x="53" y="443"/>
                      <a:pt x="16" y="406"/>
                      <a:pt x="0" y="393"/>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28" name="Freeform 9"/>
              <p:cNvSpPr>
                <a:spLocks/>
              </p:cNvSpPr>
              <p:nvPr/>
            </p:nvSpPr>
            <p:spPr bwMode="auto">
              <a:xfrm>
                <a:off x="1547" y="2140"/>
                <a:ext cx="47" cy="97"/>
              </a:xfrm>
              <a:custGeom>
                <a:avLst/>
                <a:gdLst>
                  <a:gd name="T0" fmla="*/ 47 w 47"/>
                  <a:gd name="T1" fmla="*/ 0 h 97"/>
                  <a:gd name="T2" fmla="*/ 30 w 47"/>
                  <a:gd name="T3" fmla="*/ 58 h 97"/>
                  <a:gd name="T4" fmla="*/ 0 w 47"/>
                  <a:gd name="T5" fmla="*/ 97 h 97"/>
                  <a:gd name="T6" fmla="*/ 0 60000 65536"/>
                  <a:gd name="T7" fmla="*/ 0 60000 65536"/>
                  <a:gd name="T8" fmla="*/ 0 60000 65536"/>
                </a:gdLst>
                <a:ahLst/>
                <a:cxnLst>
                  <a:cxn ang="T6">
                    <a:pos x="T0" y="T1"/>
                  </a:cxn>
                  <a:cxn ang="T7">
                    <a:pos x="T2" y="T3"/>
                  </a:cxn>
                  <a:cxn ang="T8">
                    <a:pos x="T4" y="T5"/>
                  </a:cxn>
                </a:cxnLst>
                <a:rect l="0" t="0" r="r" b="b"/>
                <a:pathLst>
                  <a:path w="47" h="97">
                    <a:moveTo>
                      <a:pt x="47" y="0"/>
                    </a:moveTo>
                    <a:cubicBezTo>
                      <a:pt x="44" y="10"/>
                      <a:pt x="38" y="42"/>
                      <a:pt x="30" y="58"/>
                    </a:cubicBezTo>
                    <a:cubicBezTo>
                      <a:pt x="22" y="74"/>
                      <a:pt x="6" y="89"/>
                      <a:pt x="0" y="97"/>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29" name="Freeform 10"/>
              <p:cNvSpPr>
                <a:spLocks/>
              </p:cNvSpPr>
              <p:nvPr/>
            </p:nvSpPr>
            <p:spPr bwMode="auto">
              <a:xfrm>
                <a:off x="898" y="2010"/>
                <a:ext cx="483" cy="1148"/>
              </a:xfrm>
              <a:custGeom>
                <a:avLst/>
                <a:gdLst>
                  <a:gd name="T0" fmla="*/ 536 w 482"/>
                  <a:gd name="T1" fmla="*/ 0 h 1150"/>
                  <a:gd name="T2" fmla="*/ 476 w 482"/>
                  <a:gd name="T3" fmla="*/ 70 h 1150"/>
                  <a:gd name="T4" fmla="*/ 398 w 482"/>
                  <a:gd name="T5" fmla="*/ 132 h 1150"/>
                  <a:gd name="T6" fmla="*/ 190 w 482"/>
                  <a:gd name="T7" fmla="*/ 234 h 1150"/>
                  <a:gd name="T8" fmla="*/ 60 w 482"/>
                  <a:gd name="T9" fmla="*/ 358 h 1150"/>
                  <a:gd name="T10" fmla="*/ 12 w 482"/>
                  <a:gd name="T11" fmla="*/ 488 h 1150"/>
                  <a:gd name="T12" fmla="*/ 0 w 482"/>
                  <a:gd name="T13" fmla="*/ 626 h 1150"/>
                  <a:gd name="T14" fmla="*/ 14 w 482"/>
                  <a:gd name="T15" fmla="*/ 770 h 1150"/>
                  <a:gd name="T16" fmla="*/ 62 w 482"/>
                  <a:gd name="T17" fmla="*/ 861 h 1150"/>
                  <a:gd name="T18" fmla="*/ 132 w 482"/>
                  <a:gd name="T19" fmla="*/ 976 h 1150"/>
                  <a:gd name="T20" fmla="*/ 218 w 482"/>
                  <a:gd name="T21" fmla="*/ 1042 h 1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2" h="1150">
                    <a:moveTo>
                      <a:pt x="482" y="0"/>
                    </a:moveTo>
                    <a:cubicBezTo>
                      <a:pt x="472" y="12"/>
                      <a:pt x="445" y="48"/>
                      <a:pt x="422" y="70"/>
                    </a:cubicBezTo>
                    <a:cubicBezTo>
                      <a:pt x="399" y="92"/>
                      <a:pt x="383" y="105"/>
                      <a:pt x="344" y="132"/>
                    </a:cubicBezTo>
                    <a:cubicBezTo>
                      <a:pt x="305" y="159"/>
                      <a:pt x="237" y="187"/>
                      <a:pt x="190" y="234"/>
                    </a:cubicBezTo>
                    <a:cubicBezTo>
                      <a:pt x="143" y="281"/>
                      <a:pt x="90" y="361"/>
                      <a:pt x="60" y="412"/>
                    </a:cubicBezTo>
                    <a:cubicBezTo>
                      <a:pt x="30" y="463"/>
                      <a:pt x="22" y="497"/>
                      <a:pt x="12" y="542"/>
                    </a:cubicBezTo>
                    <a:cubicBezTo>
                      <a:pt x="2" y="587"/>
                      <a:pt x="0" y="633"/>
                      <a:pt x="0" y="680"/>
                    </a:cubicBezTo>
                    <a:cubicBezTo>
                      <a:pt x="0" y="727"/>
                      <a:pt x="4" y="776"/>
                      <a:pt x="14" y="824"/>
                    </a:cubicBezTo>
                    <a:cubicBezTo>
                      <a:pt x="24" y="872"/>
                      <a:pt x="42" y="925"/>
                      <a:pt x="62" y="968"/>
                    </a:cubicBezTo>
                    <a:cubicBezTo>
                      <a:pt x="82" y="1011"/>
                      <a:pt x="106" y="1054"/>
                      <a:pt x="132" y="1084"/>
                    </a:cubicBezTo>
                    <a:cubicBezTo>
                      <a:pt x="158" y="1114"/>
                      <a:pt x="200" y="1136"/>
                      <a:pt x="218" y="1150"/>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30" name="Freeform 11"/>
              <p:cNvSpPr>
                <a:spLocks/>
              </p:cNvSpPr>
              <p:nvPr/>
            </p:nvSpPr>
            <p:spPr bwMode="auto">
              <a:xfrm>
                <a:off x="1240" y="2645"/>
                <a:ext cx="598" cy="279"/>
              </a:xfrm>
              <a:custGeom>
                <a:avLst/>
                <a:gdLst>
                  <a:gd name="T0" fmla="*/ 0 w 596"/>
                  <a:gd name="T1" fmla="*/ 226 h 280"/>
                  <a:gd name="T2" fmla="*/ 104 w 596"/>
                  <a:gd name="T3" fmla="*/ 196 h 280"/>
                  <a:gd name="T4" fmla="*/ 246 w 596"/>
                  <a:gd name="T5" fmla="*/ 140 h 280"/>
                  <a:gd name="T6" fmla="*/ 340 w 596"/>
                  <a:gd name="T7" fmla="*/ 96 h 280"/>
                  <a:gd name="T8" fmla="*/ 434 w 596"/>
                  <a:gd name="T9" fmla="*/ 32 h 280"/>
                  <a:gd name="T10" fmla="*/ 570 w 596"/>
                  <a:gd name="T11" fmla="*/ 6 h 280"/>
                  <a:gd name="T12" fmla="*/ 652 w 596"/>
                  <a:gd name="T13" fmla="*/ 2 h 280"/>
                  <a:gd name="T14" fmla="*/ 704 w 596"/>
                  <a:gd name="T15" fmla="*/ 18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280">
                    <a:moveTo>
                      <a:pt x="0" y="280"/>
                    </a:moveTo>
                    <a:cubicBezTo>
                      <a:pt x="17" y="275"/>
                      <a:pt x="72" y="266"/>
                      <a:pt x="104" y="250"/>
                    </a:cubicBezTo>
                    <a:cubicBezTo>
                      <a:pt x="136" y="234"/>
                      <a:pt x="162" y="210"/>
                      <a:pt x="192" y="184"/>
                    </a:cubicBezTo>
                    <a:cubicBezTo>
                      <a:pt x="222" y="158"/>
                      <a:pt x="255" y="121"/>
                      <a:pt x="286" y="96"/>
                    </a:cubicBezTo>
                    <a:cubicBezTo>
                      <a:pt x="317" y="71"/>
                      <a:pt x="351" y="47"/>
                      <a:pt x="380" y="32"/>
                    </a:cubicBezTo>
                    <a:cubicBezTo>
                      <a:pt x="409" y="17"/>
                      <a:pt x="435" y="11"/>
                      <a:pt x="462" y="6"/>
                    </a:cubicBezTo>
                    <a:cubicBezTo>
                      <a:pt x="489" y="1"/>
                      <a:pt x="522" y="0"/>
                      <a:pt x="544" y="2"/>
                    </a:cubicBezTo>
                    <a:cubicBezTo>
                      <a:pt x="566" y="4"/>
                      <a:pt x="585" y="15"/>
                      <a:pt x="596" y="18"/>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31" name="Freeform 12"/>
              <p:cNvSpPr>
                <a:spLocks/>
              </p:cNvSpPr>
              <p:nvPr/>
            </p:nvSpPr>
            <p:spPr bwMode="auto">
              <a:xfrm>
                <a:off x="1947" y="1471"/>
                <a:ext cx="450" cy="613"/>
              </a:xfrm>
              <a:custGeom>
                <a:avLst/>
                <a:gdLst>
                  <a:gd name="T0" fmla="*/ 0 w 450"/>
                  <a:gd name="T1" fmla="*/ 23 h 611"/>
                  <a:gd name="T2" fmla="*/ 140 w 450"/>
                  <a:gd name="T3" fmla="*/ 1 h 611"/>
                  <a:gd name="T4" fmla="*/ 286 w 450"/>
                  <a:gd name="T5" fmla="*/ 31 h 611"/>
                  <a:gd name="T6" fmla="*/ 382 w 450"/>
                  <a:gd name="T7" fmla="*/ 93 h 611"/>
                  <a:gd name="T8" fmla="*/ 436 w 450"/>
                  <a:gd name="T9" fmla="*/ 213 h 611"/>
                  <a:gd name="T10" fmla="*/ 450 w 450"/>
                  <a:gd name="T11" fmla="*/ 319 h 611"/>
                  <a:gd name="T12" fmla="*/ 438 w 450"/>
                  <a:gd name="T13" fmla="*/ 413 h 611"/>
                  <a:gd name="T14" fmla="*/ 424 w 450"/>
                  <a:gd name="T15" fmla="*/ 511 h 611"/>
                  <a:gd name="T16" fmla="*/ 408 w 450"/>
                  <a:gd name="T17" fmla="*/ 613 h 611"/>
                  <a:gd name="T18" fmla="*/ 416 w 450"/>
                  <a:gd name="T19" fmla="*/ 677 h 611"/>
                  <a:gd name="T20" fmla="*/ 438 w 450"/>
                  <a:gd name="T21" fmla="*/ 719 h 6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0" h="611">
                    <a:moveTo>
                      <a:pt x="0" y="23"/>
                    </a:moveTo>
                    <a:cubicBezTo>
                      <a:pt x="23" y="19"/>
                      <a:pt x="92" y="0"/>
                      <a:pt x="140" y="1"/>
                    </a:cubicBezTo>
                    <a:cubicBezTo>
                      <a:pt x="188" y="2"/>
                      <a:pt x="246" y="16"/>
                      <a:pt x="286" y="31"/>
                    </a:cubicBezTo>
                    <a:cubicBezTo>
                      <a:pt x="326" y="46"/>
                      <a:pt x="357" y="72"/>
                      <a:pt x="382" y="93"/>
                    </a:cubicBezTo>
                    <a:cubicBezTo>
                      <a:pt x="407" y="114"/>
                      <a:pt x="425" y="130"/>
                      <a:pt x="436" y="159"/>
                    </a:cubicBezTo>
                    <a:cubicBezTo>
                      <a:pt x="447" y="188"/>
                      <a:pt x="450" y="232"/>
                      <a:pt x="450" y="265"/>
                    </a:cubicBezTo>
                    <a:cubicBezTo>
                      <a:pt x="450" y="298"/>
                      <a:pt x="442" y="331"/>
                      <a:pt x="438" y="359"/>
                    </a:cubicBezTo>
                    <a:cubicBezTo>
                      <a:pt x="434" y="387"/>
                      <a:pt x="429" y="407"/>
                      <a:pt x="424" y="431"/>
                    </a:cubicBezTo>
                    <a:cubicBezTo>
                      <a:pt x="419" y="455"/>
                      <a:pt x="409" y="482"/>
                      <a:pt x="408" y="505"/>
                    </a:cubicBezTo>
                    <a:cubicBezTo>
                      <a:pt x="407" y="528"/>
                      <a:pt x="411" y="551"/>
                      <a:pt x="416" y="569"/>
                    </a:cubicBezTo>
                    <a:cubicBezTo>
                      <a:pt x="421" y="587"/>
                      <a:pt x="434" y="602"/>
                      <a:pt x="438" y="611"/>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32" name="Freeform 13"/>
              <p:cNvSpPr>
                <a:spLocks/>
              </p:cNvSpPr>
              <p:nvPr/>
            </p:nvSpPr>
            <p:spPr bwMode="auto">
              <a:xfrm>
                <a:off x="2109" y="2099"/>
                <a:ext cx="36" cy="78"/>
              </a:xfrm>
              <a:custGeom>
                <a:avLst/>
                <a:gdLst>
                  <a:gd name="T0" fmla="*/ 0 w 38"/>
                  <a:gd name="T1" fmla="*/ 0 h 78"/>
                  <a:gd name="T2" fmla="*/ 9 w 38"/>
                  <a:gd name="T3" fmla="*/ 36 h 78"/>
                  <a:gd name="T4" fmla="*/ 9 w 38"/>
                  <a:gd name="T5" fmla="*/ 78 h 78"/>
                  <a:gd name="T6" fmla="*/ 0 60000 65536"/>
                  <a:gd name="T7" fmla="*/ 0 60000 65536"/>
                  <a:gd name="T8" fmla="*/ 0 60000 65536"/>
                </a:gdLst>
                <a:ahLst/>
                <a:cxnLst>
                  <a:cxn ang="T6">
                    <a:pos x="T0" y="T1"/>
                  </a:cxn>
                  <a:cxn ang="T7">
                    <a:pos x="T2" y="T3"/>
                  </a:cxn>
                  <a:cxn ang="T8">
                    <a:pos x="T4" y="T5"/>
                  </a:cxn>
                </a:cxnLst>
                <a:rect l="0" t="0" r="r" b="b"/>
                <a:pathLst>
                  <a:path w="38" h="78">
                    <a:moveTo>
                      <a:pt x="0" y="0"/>
                    </a:moveTo>
                    <a:cubicBezTo>
                      <a:pt x="4" y="6"/>
                      <a:pt x="20" y="23"/>
                      <a:pt x="26" y="36"/>
                    </a:cubicBezTo>
                    <a:cubicBezTo>
                      <a:pt x="32" y="49"/>
                      <a:pt x="36" y="69"/>
                      <a:pt x="38" y="78"/>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33" name="Freeform 14"/>
              <p:cNvSpPr>
                <a:spLocks/>
              </p:cNvSpPr>
              <p:nvPr/>
            </p:nvSpPr>
            <p:spPr bwMode="auto">
              <a:xfrm>
                <a:off x="1892" y="1653"/>
                <a:ext cx="274" cy="435"/>
              </a:xfrm>
              <a:custGeom>
                <a:avLst/>
                <a:gdLst>
                  <a:gd name="T0" fmla="*/ 9 w 275"/>
                  <a:gd name="T1" fmla="*/ 0 h 434"/>
                  <a:gd name="T2" fmla="*/ 3 w 275"/>
                  <a:gd name="T3" fmla="*/ 88 h 434"/>
                  <a:gd name="T4" fmla="*/ 21 w 275"/>
                  <a:gd name="T5" fmla="*/ 166 h 434"/>
                  <a:gd name="T6" fmla="*/ 33 w 275"/>
                  <a:gd name="T7" fmla="*/ 272 h 434"/>
                  <a:gd name="T8" fmla="*/ 1 w 275"/>
                  <a:gd name="T9" fmla="*/ 330 h 434"/>
                  <a:gd name="T10" fmla="*/ 37 w 275"/>
                  <a:gd name="T11" fmla="*/ 358 h 434"/>
                  <a:gd name="T12" fmla="*/ 53 w 275"/>
                  <a:gd name="T13" fmla="*/ 410 h 434"/>
                  <a:gd name="T14" fmla="*/ 83 w 275"/>
                  <a:gd name="T15" fmla="*/ 444 h 434"/>
                  <a:gd name="T16" fmla="*/ 99 w 275"/>
                  <a:gd name="T17" fmla="*/ 482 h 434"/>
                  <a:gd name="T18" fmla="*/ 137 w 275"/>
                  <a:gd name="T19" fmla="*/ 478 h 434"/>
                  <a:gd name="T20" fmla="*/ 165 w 275"/>
                  <a:gd name="T21" fmla="*/ 448 h 434"/>
                  <a:gd name="T22" fmla="*/ 221 w 275"/>
                  <a:gd name="T23" fmla="*/ 406 h 4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5" h="434">
                    <a:moveTo>
                      <a:pt x="9" y="0"/>
                    </a:moveTo>
                    <a:cubicBezTo>
                      <a:pt x="8" y="15"/>
                      <a:pt x="1" y="60"/>
                      <a:pt x="3" y="88"/>
                    </a:cubicBezTo>
                    <a:cubicBezTo>
                      <a:pt x="5" y="116"/>
                      <a:pt x="16" y="144"/>
                      <a:pt x="21" y="166"/>
                    </a:cubicBezTo>
                    <a:cubicBezTo>
                      <a:pt x="26" y="188"/>
                      <a:pt x="36" y="200"/>
                      <a:pt x="33" y="218"/>
                    </a:cubicBezTo>
                    <a:cubicBezTo>
                      <a:pt x="30" y="236"/>
                      <a:pt x="0" y="262"/>
                      <a:pt x="1" y="276"/>
                    </a:cubicBezTo>
                    <a:cubicBezTo>
                      <a:pt x="2" y="290"/>
                      <a:pt x="28" y="291"/>
                      <a:pt x="37" y="304"/>
                    </a:cubicBezTo>
                    <a:cubicBezTo>
                      <a:pt x="46" y="317"/>
                      <a:pt x="45" y="342"/>
                      <a:pt x="53" y="356"/>
                    </a:cubicBezTo>
                    <a:cubicBezTo>
                      <a:pt x="61" y="370"/>
                      <a:pt x="75" y="378"/>
                      <a:pt x="83" y="390"/>
                    </a:cubicBezTo>
                    <a:cubicBezTo>
                      <a:pt x="91" y="402"/>
                      <a:pt x="85" y="422"/>
                      <a:pt x="99" y="428"/>
                    </a:cubicBezTo>
                    <a:cubicBezTo>
                      <a:pt x="113" y="434"/>
                      <a:pt x="145" y="430"/>
                      <a:pt x="165" y="424"/>
                    </a:cubicBezTo>
                    <a:cubicBezTo>
                      <a:pt x="185" y="418"/>
                      <a:pt x="201" y="406"/>
                      <a:pt x="219" y="394"/>
                    </a:cubicBezTo>
                    <a:cubicBezTo>
                      <a:pt x="237" y="382"/>
                      <a:pt x="263" y="361"/>
                      <a:pt x="275" y="352"/>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34" name="Freeform 15"/>
              <p:cNvSpPr>
                <a:spLocks/>
              </p:cNvSpPr>
              <p:nvPr/>
            </p:nvSpPr>
            <p:spPr bwMode="auto">
              <a:xfrm>
                <a:off x="2437" y="1976"/>
                <a:ext cx="32" cy="119"/>
              </a:xfrm>
              <a:custGeom>
                <a:avLst/>
                <a:gdLst>
                  <a:gd name="T0" fmla="*/ 0 w 31"/>
                  <a:gd name="T1" fmla="*/ 0 h 118"/>
                  <a:gd name="T2" fmla="*/ 156 w 31"/>
                  <a:gd name="T3" fmla="*/ 118 h 118"/>
                  <a:gd name="T4" fmla="*/ 6 w 31"/>
                  <a:gd name="T5" fmla="*/ 172 h 118"/>
                  <a:gd name="T6" fmla="*/ 0 60000 65536"/>
                  <a:gd name="T7" fmla="*/ 0 60000 65536"/>
                  <a:gd name="T8" fmla="*/ 0 60000 65536"/>
                </a:gdLst>
                <a:ahLst/>
                <a:cxnLst>
                  <a:cxn ang="T6">
                    <a:pos x="T0" y="T1"/>
                  </a:cxn>
                  <a:cxn ang="T7">
                    <a:pos x="T2" y="T3"/>
                  </a:cxn>
                  <a:cxn ang="T8">
                    <a:pos x="T4" y="T5"/>
                  </a:cxn>
                </a:cxnLst>
                <a:rect l="0" t="0" r="r" b="b"/>
                <a:pathLst>
                  <a:path w="31" h="118">
                    <a:moveTo>
                      <a:pt x="0" y="0"/>
                    </a:moveTo>
                    <a:cubicBezTo>
                      <a:pt x="5" y="11"/>
                      <a:pt x="29" y="44"/>
                      <a:pt x="30" y="64"/>
                    </a:cubicBezTo>
                    <a:cubicBezTo>
                      <a:pt x="31" y="84"/>
                      <a:pt x="11" y="107"/>
                      <a:pt x="6" y="118"/>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35" name="Freeform 16"/>
              <p:cNvSpPr>
                <a:spLocks/>
              </p:cNvSpPr>
              <p:nvPr/>
            </p:nvSpPr>
            <p:spPr bwMode="auto">
              <a:xfrm>
                <a:off x="1849" y="2184"/>
                <a:ext cx="404" cy="431"/>
              </a:xfrm>
              <a:custGeom>
                <a:avLst/>
                <a:gdLst>
                  <a:gd name="T0" fmla="*/ 65 w 401"/>
                  <a:gd name="T1" fmla="*/ 95 h 431"/>
                  <a:gd name="T2" fmla="*/ 21 w 401"/>
                  <a:gd name="T3" fmla="*/ 101 h 431"/>
                  <a:gd name="T4" fmla="*/ 1 w 401"/>
                  <a:gd name="T5" fmla="*/ 77 h 431"/>
                  <a:gd name="T6" fmla="*/ 27 w 401"/>
                  <a:gd name="T7" fmla="*/ 35 h 431"/>
                  <a:gd name="T8" fmla="*/ 161 w 401"/>
                  <a:gd name="T9" fmla="*/ 9 h 431"/>
                  <a:gd name="T10" fmla="*/ 305 w 401"/>
                  <a:gd name="T11" fmla="*/ 11 h 431"/>
                  <a:gd name="T12" fmla="*/ 458 w 401"/>
                  <a:gd name="T13" fmla="*/ 73 h 431"/>
                  <a:gd name="T14" fmla="*/ 554 w 401"/>
                  <a:gd name="T15" fmla="*/ 161 h 431"/>
                  <a:gd name="T16" fmla="*/ 584 w 401"/>
                  <a:gd name="T17" fmla="*/ 241 h 431"/>
                  <a:gd name="T18" fmla="*/ 594 w 401"/>
                  <a:gd name="T19" fmla="*/ 333 h 431"/>
                  <a:gd name="T20" fmla="*/ 581 w 401"/>
                  <a:gd name="T21" fmla="*/ 431 h 4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1" h="431">
                    <a:moveTo>
                      <a:pt x="65" y="95"/>
                    </a:moveTo>
                    <a:cubicBezTo>
                      <a:pt x="58" y="96"/>
                      <a:pt x="32" y="104"/>
                      <a:pt x="21" y="101"/>
                    </a:cubicBezTo>
                    <a:cubicBezTo>
                      <a:pt x="10" y="98"/>
                      <a:pt x="0" y="88"/>
                      <a:pt x="1" y="77"/>
                    </a:cubicBezTo>
                    <a:cubicBezTo>
                      <a:pt x="2" y="66"/>
                      <a:pt x="9" y="46"/>
                      <a:pt x="27" y="35"/>
                    </a:cubicBezTo>
                    <a:cubicBezTo>
                      <a:pt x="45" y="24"/>
                      <a:pt x="78" y="13"/>
                      <a:pt x="107" y="9"/>
                    </a:cubicBezTo>
                    <a:cubicBezTo>
                      <a:pt x="136" y="5"/>
                      <a:pt x="165" y="0"/>
                      <a:pt x="199" y="11"/>
                    </a:cubicBezTo>
                    <a:cubicBezTo>
                      <a:pt x="233" y="22"/>
                      <a:pt x="280" y="48"/>
                      <a:pt x="309" y="73"/>
                    </a:cubicBezTo>
                    <a:cubicBezTo>
                      <a:pt x="338" y="98"/>
                      <a:pt x="357" y="133"/>
                      <a:pt x="371" y="161"/>
                    </a:cubicBezTo>
                    <a:cubicBezTo>
                      <a:pt x="385" y="189"/>
                      <a:pt x="388" y="212"/>
                      <a:pt x="393" y="241"/>
                    </a:cubicBezTo>
                    <a:cubicBezTo>
                      <a:pt x="398" y="270"/>
                      <a:pt x="401" y="301"/>
                      <a:pt x="401" y="333"/>
                    </a:cubicBezTo>
                    <a:cubicBezTo>
                      <a:pt x="401" y="365"/>
                      <a:pt x="393" y="411"/>
                      <a:pt x="391" y="431"/>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36" name="Freeform 17"/>
              <p:cNvSpPr>
                <a:spLocks/>
              </p:cNvSpPr>
              <p:nvPr/>
            </p:nvSpPr>
            <p:spPr bwMode="auto">
              <a:xfrm>
                <a:off x="1874" y="2325"/>
                <a:ext cx="281" cy="438"/>
              </a:xfrm>
              <a:custGeom>
                <a:avLst/>
                <a:gdLst>
                  <a:gd name="T0" fmla="*/ 42 w 278"/>
                  <a:gd name="T1" fmla="*/ 0 h 436"/>
                  <a:gd name="T2" fmla="*/ 12 w 278"/>
                  <a:gd name="T3" fmla="*/ 52 h 436"/>
                  <a:gd name="T4" fmla="*/ 10 w 278"/>
                  <a:gd name="T5" fmla="*/ 176 h 436"/>
                  <a:gd name="T6" fmla="*/ 28 w 278"/>
                  <a:gd name="T7" fmla="*/ 244 h 436"/>
                  <a:gd name="T8" fmla="*/ 6 w 278"/>
                  <a:gd name="T9" fmla="*/ 296 h 436"/>
                  <a:gd name="T10" fmla="*/ 8 w 278"/>
                  <a:gd name="T11" fmla="*/ 413 h 436"/>
                  <a:gd name="T12" fmla="*/ 106 w 278"/>
                  <a:gd name="T13" fmla="*/ 502 h 436"/>
                  <a:gd name="T14" fmla="*/ 193 w 278"/>
                  <a:gd name="T15" fmla="*/ 538 h 436"/>
                  <a:gd name="T16" fmla="*/ 345 w 278"/>
                  <a:gd name="T17" fmla="*/ 538 h 436"/>
                  <a:gd name="T18" fmla="*/ 457 w 278"/>
                  <a:gd name="T19" fmla="*/ 502 h 436"/>
                  <a:gd name="T20" fmla="*/ 493 w 278"/>
                  <a:gd name="T21" fmla="*/ 458 h 4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8" h="436">
                    <a:moveTo>
                      <a:pt x="42" y="0"/>
                    </a:moveTo>
                    <a:cubicBezTo>
                      <a:pt x="37" y="9"/>
                      <a:pt x="17" y="32"/>
                      <a:pt x="12" y="52"/>
                    </a:cubicBezTo>
                    <a:cubicBezTo>
                      <a:pt x="7" y="72"/>
                      <a:pt x="7" y="99"/>
                      <a:pt x="10" y="122"/>
                    </a:cubicBezTo>
                    <a:cubicBezTo>
                      <a:pt x="13" y="145"/>
                      <a:pt x="29" y="170"/>
                      <a:pt x="28" y="190"/>
                    </a:cubicBezTo>
                    <a:cubicBezTo>
                      <a:pt x="27" y="210"/>
                      <a:pt x="9" y="221"/>
                      <a:pt x="6" y="242"/>
                    </a:cubicBezTo>
                    <a:cubicBezTo>
                      <a:pt x="3" y="263"/>
                      <a:pt x="0" y="291"/>
                      <a:pt x="8" y="316"/>
                    </a:cubicBezTo>
                    <a:cubicBezTo>
                      <a:pt x="16" y="341"/>
                      <a:pt x="35" y="375"/>
                      <a:pt x="52" y="394"/>
                    </a:cubicBezTo>
                    <a:cubicBezTo>
                      <a:pt x="69" y="413"/>
                      <a:pt x="88" y="424"/>
                      <a:pt x="112" y="430"/>
                    </a:cubicBezTo>
                    <a:cubicBezTo>
                      <a:pt x="136" y="436"/>
                      <a:pt x="172" y="436"/>
                      <a:pt x="196" y="430"/>
                    </a:cubicBezTo>
                    <a:cubicBezTo>
                      <a:pt x="220" y="424"/>
                      <a:pt x="242" y="407"/>
                      <a:pt x="256" y="394"/>
                    </a:cubicBezTo>
                    <a:cubicBezTo>
                      <a:pt x="270" y="381"/>
                      <a:pt x="274" y="359"/>
                      <a:pt x="278" y="350"/>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37" name="Freeform 18"/>
              <p:cNvSpPr>
                <a:spLocks/>
              </p:cNvSpPr>
              <p:nvPr/>
            </p:nvSpPr>
            <p:spPr bwMode="auto">
              <a:xfrm>
                <a:off x="1824" y="2648"/>
                <a:ext cx="436" cy="423"/>
              </a:xfrm>
              <a:custGeom>
                <a:avLst/>
                <a:gdLst>
                  <a:gd name="T0" fmla="*/ 364 w 436"/>
                  <a:gd name="T1" fmla="*/ 0 h 422"/>
                  <a:gd name="T2" fmla="*/ 420 w 436"/>
                  <a:gd name="T3" fmla="*/ 42 h 422"/>
                  <a:gd name="T4" fmla="*/ 434 w 436"/>
                  <a:gd name="T5" fmla="*/ 124 h 422"/>
                  <a:gd name="T6" fmla="*/ 406 w 436"/>
                  <a:gd name="T7" fmla="*/ 196 h 422"/>
                  <a:gd name="T8" fmla="*/ 348 w 436"/>
                  <a:gd name="T9" fmla="*/ 326 h 422"/>
                  <a:gd name="T10" fmla="*/ 288 w 436"/>
                  <a:gd name="T11" fmla="*/ 378 h 422"/>
                  <a:gd name="T12" fmla="*/ 166 w 436"/>
                  <a:gd name="T13" fmla="*/ 442 h 422"/>
                  <a:gd name="T14" fmla="*/ 0 w 436"/>
                  <a:gd name="T15" fmla="*/ 476 h 4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6" h="422">
                    <a:moveTo>
                      <a:pt x="364" y="0"/>
                    </a:moveTo>
                    <a:cubicBezTo>
                      <a:pt x="373" y="7"/>
                      <a:pt x="408" y="21"/>
                      <a:pt x="420" y="42"/>
                    </a:cubicBezTo>
                    <a:cubicBezTo>
                      <a:pt x="432" y="63"/>
                      <a:pt x="436" y="98"/>
                      <a:pt x="434" y="124"/>
                    </a:cubicBezTo>
                    <a:cubicBezTo>
                      <a:pt x="432" y="150"/>
                      <a:pt x="420" y="171"/>
                      <a:pt x="406" y="196"/>
                    </a:cubicBezTo>
                    <a:cubicBezTo>
                      <a:pt x="392" y="221"/>
                      <a:pt x="368" y="251"/>
                      <a:pt x="348" y="272"/>
                    </a:cubicBezTo>
                    <a:cubicBezTo>
                      <a:pt x="328" y="293"/>
                      <a:pt x="318" y="305"/>
                      <a:pt x="288" y="324"/>
                    </a:cubicBezTo>
                    <a:cubicBezTo>
                      <a:pt x="258" y="343"/>
                      <a:pt x="214" y="372"/>
                      <a:pt x="166" y="388"/>
                    </a:cubicBezTo>
                    <a:cubicBezTo>
                      <a:pt x="118" y="404"/>
                      <a:pt x="35" y="415"/>
                      <a:pt x="0" y="422"/>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38" name="Freeform 19"/>
              <p:cNvSpPr>
                <a:spLocks/>
              </p:cNvSpPr>
              <p:nvPr/>
            </p:nvSpPr>
            <p:spPr bwMode="auto">
              <a:xfrm>
                <a:off x="2303" y="2017"/>
                <a:ext cx="429" cy="1196"/>
              </a:xfrm>
              <a:custGeom>
                <a:avLst/>
                <a:gdLst>
                  <a:gd name="T0" fmla="*/ 0 w 428"/>
                  <a:gd name="T1" fmla="*/ 0 h 1197"/>
                  <a:gd name="T2" fmla="*/ 63 w 428"/>
                  <a:gd name="T3" fmla="*/ 123 h 1197"/>
                  <a:gd name="T4" fmla="*/ 165 w 428"/>
                  <a:gd name="T5" fmla="*/ 213 h 1197"/>
                  <a:gd name="T6" fmla="*/ 333 w 428"/>
                  <a:gd name="T7" fmla="*/ 348 h 1197"/>
                  <a:gd name="T8" fmla="*/ 429 w 428"/>
                  <a:gd name="T9" fmla="*/ 528 h 1197"/>
                  <a:gd name="T10" fmla="*/ 477 w 428"/>
                  <a:gd name="T11" fmla="*/ 669 h 1197"/>
                  <a:gd name="T12" fmla="*/ 459 w 428"/>
                  <a:gd name="T13" fmla="*/ 828 h 1197"/>
                  <a:gd name="T14" fmla="*/ 393 w 428"/>
                  <a:gd name="T15" fmla="*/ 972 h 1197"/>
                  <a:gd name="T16" fmla="*/ 303 w 428"/>
                  <a:gd name="T17" fmla="*/ 1056 h 1197"/>
                  <a:gd name="T18" fmla="*/ 132 w 428"/>
                  <a:gd name="T19" fmla="*/ 1143 h 1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8" h="1197">
                    <a:moveTo>
                      <a:pt x="0" y="0"/>
                    </a:moveTo>
                    <a:cubicBezTo>
                      <a:pt x="10" y="20"/>
                      <a:pt x="36" y="88"/>
                      <a:pt x="63" y="123"/>
                    </a:cubicBezTo>
                    <a:cubicBezTo>
                      <a:pt x="90" y="158"/>
                      <a:pt x="129" y="176"/>
                      <a:pt x="165" y="213"/>
                    </a:cubicBezTo>
                    <a:cubicBezTo>
                      <a:pt x="201" y="250"/>
                      <a:pt x="244" y="296"/>
                      <a:pt x="279" y="348"/>
                    </a:cubicBezTo>
                    <a:cubicBezTo>
                      <a:pt x="314" y="400"/>
                      <a:pt x="351" y="466"/>
                      <a:pt x="375" y="528"/>
                    </a:cubicBezTo>
                    <a:cubicBezTo>
                      <a:pt x="399" y="590"/>
                      <a:pt x="418" y="664"/>
                      <a:pt x="423" y="723"/>
                    </a:cubicBezTo>
                    <a:cubicBezTo>
                      <a:pt x="428" y="782"/>
                      <a:pt x="419" y="832"/>
                      <a:pt x="405" y="882"/>
                    </a:cubicBezTo>
                    <a:cubicBezTo>
                      <a:pt x="391" y="932"/>
                      <a:pt x="365" y="988"/>
                      <a:pt x="339" y="1026"/>
                    </a:cubicBezTo>
                    <a:cubicBezTo>
                      <a:pt x="313" y="1064"/>
                      <a:pt x="284" y="1082"/>
                      <a:pt x="249" y="1110"/>
                    </a:cubicBezTo>
                    <a:cubicBezTo>
                      <a:pt x="214" y="1138"/>
                      <a:pt x="156" y="1179"/>
                      <a:pt x="132" y="1197"/>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sp>
        <p:nvSpPr>
          <p:cNvPr id="9219" name="Rectangle 20"/>
          <p:cNvSpPr>
            <a:spLocks noGrp="1" noChangeArrowheads="1"/>
          </p:cNvSpPr>
          <p:nvPr>
            <p:ph type="title"/>
          </p:nvPr>
        </p:nvSpPr>
        <p:spPr bwMode="auto">
          <a:xfrm>
            <a:off x="1330325" y="0"/>
            <a:ext cx="6440488" cy="712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9220" name="Rectangle 21"/>
          <p:cNvSpPr>
            <a:spLocks noGrp="1" noChangeArrowheads="1"/>
          </p:cNvSpPr>
          <p:nvPr>
            <p:ph type="body" idx="1"/>
          </p:nvPr>
        </p:nvSpPr>
        <p:spPr bwMode="auto">
          <a:xfrm>
            <a:off x="1416050" y="1274763"/>
            <a:ext cx="6896100" cy="486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5462" name="Rectangle 2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eaLnBrk="1" fontAlgn="auto" hangingPunct="1">
              <a:spcBef>
                <a:spcPts val="0"/>
              </a:spcBef>
              <a:spcAft>
                <a:spcPts val="0"/>
              </a:spcAft>
              <a:defRPr sz="1400">
                <a:latin typeface="Times New Roman" pitchFamily="18" charset="0"/>
                <a:ea typeface="+mn-ea"/>
                <a:cs typeface="+mn-cs"/>
              </a:defRPr>
            </a:lvl1pPr>
          </a:lstStyle>
          <a:p>
            <a:pPr>
              <a:defRPr/>
            </a:pPr>
            <a:endParaRPr lang="en-US"/>
          </a:p>
        </p:txBody>
      </p:sp>
      <p:sp>
        <p:nvSpPr>
          <p:cNvPr id="445463" name="Rectangle 2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eaLnBrk="1" fontAlgn="auto" hangingPunct="1">
              <a:spcBef>
                <a:spcPts val="0"/>
              </a:spcBef>
              <a:spcAft>
                <a:spcPts val="0"/>
              </a:spcAft>
              <a:defRPr sz="1400">
                <a:latin typeface="Times New Roman" pitchFamily="18" charset="0"/>
                <a:ea typeface="+mn-ea"/>
                <a:cs typeface="+mn-cs"/>
              </a:defRPr>
            </a:lvl1pPr>
          </a:lstStyle>
          <a:p>
            <a:pPr>
              <a:defRPr/>
            </a:pPr>
            <a:endParaRPr lang="en-US"/>
          </a:p>
        </p:txBody>
      </p:sp>
      <p:sp>
        <p:nvSpPr>
          <p:cNvPr id="445464" name="Rectangle 2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eaLnBrk="1" hangingPunct="1">
              <a:defRPr sz="1400">
                <a:latin typeface="Times New Roman" charset="0"/>
                <a:cs typeface="Arial" charset="0"/>
              </a:defRPr>
            </a:lvl1pPr>
          </a:lstStyle>
          <a:p>
            <a:fld id="{997FE411-1126-784B-97EC-6B6B557A618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95406" r:id="rId1"/>
    <p:sldLayoutId id="2147495378" r:id="rId2"/>
    <p:sldLayoutId id="2147495379" r:id="rId3"/>
    <p:sldLayoutId id="2147495380" r:id="rId4"/>
    <p:sldLayoutId id="2147495381" r:id="rId5"/>
    <p:sldLayoutId id="2147495382" r:id="rId6"/>
    <p:sldLayoutId id="2147495383" r:id="rId7"/>
    <p:sldLayoutId id="2147495384" r:id="rId8"/>
    <p:sldLayoutId id="2147495385" r:id="rId9"/>
    <p:sldLayoutId id="2147495386" r:id="rId10"/>
    <p:sldLayoutId id="2147495387" r:id="rId11"/>
  </p:sldLayoutIdLst>
  <p:transition>
    <p:zoom/>
  </p:transition>
  <p:timing>
    <p:tnLst>
      <p:par>
        <p:cTn id="1" dur="indefinite" restart="never" nodeType="tmRoot"/>
      </p:par>
    </p:tnLst>
  </p:timing>
  <p:txStyles>
    <p:titleStyle>
      <a:lvl1pPr algn="l" rtl="0" eaLnBrk="0" fontAlgn="base" hangingPunct="0">
        <a:spcBef>
          <a:spcPct val="0"/>
        </a:spcBef>
        <a:spcAft>
          <a:spcPct val="0"/>
        </a:spcAft>
        <a:defRPr sz="3600">
          <a:solidFill>
            <a:schemeClr val="tx2"/>
          </a:solidFill>
          <a:latin typeface="+mj-lt"/>
          <a:ea typeface="ＭＳ Ｐゴシック" charset="0"/>
          <a:cs typeface="+mj-cs"/>
        </a:defRPr>
      </a:lvl1pPr>
      <a:lvl2pPr algn="l" rtl="0" eaLnBrk="0" fontAlgn="base" hangingPunct="0">
        <a:spcBef>
          <a:spcPct val="0"/>
        </a:spcBef>
        <a:spcAft>
          <a:spcPct val="0"/>
        </a:spcAft>
        <a:defRPr sz="3600">
          <a:solidFill>
            <a:schemeClr val="tx2"/>
          </a:solidFill>
          <a:latin typeface="Tahoma" pitchFamily="34" charset="0"/>
          <a:ea typeface="ＭＳ Ｐゴシック" charset="0"/>
          <a:cs typeface="Arial" charset="0"/>
        </a:defRPr>
      </a:lvl2pPr>
      <a:lvl3pPr algn="l" rtl="0" eaLnBrk="0" fontAlgn="base" hangingPunct="0">
        <a:spcBef>
          <a:spcPct val="0"/>
        </a:spcBef>
        <a:spcAft>
          <a:spcPct val="0"/>
        </a:spcAft>
        <a:defRPr sz="3600">
          <a:solidFill>
            <a:schemeClr val="tx2"/>
          </a:solidFill>
          <a:latin typeface="Tahoma" pitchFamily="34" charset="0"/>
          <a:ea typeface="ＭＳ Ｐゴシック" charset="0"/>
          <a:cs typeface="Arial" charset="0"/>
        </a:defRPr>
      </a:lvl3pPr>
      <a:lvl4pPr algn="l" rtl="0" eaLnBrk="0" fontAlgn="base" hangingPunct="0">
        <a:spcBef>
          <a:spcPct val="0"/>
        </a:spcBef>
        <a:spcAft>
          <a:spcPct val="0"/>
        </a:spcAft>
        <a:defRPr sz="3600">
          <a:solidFill>
            <a:schemeClr val="tx2"/>
          </a:solidFill>
          <a:latin typeface="Tahoma" pitchFamily="34" charset="0"/>
          <a:ea typeface="ＭＳ Ｐゴシック" charset="0"/>
          <a:cs typeface="Arial" charset="0"/>
        </a:defRPr>
      </a:lvl4pPr>
      <a:lvl5pPr algn="l" rtl="0" eaLnBrk="0" fontAlgn="base" hangingPunct="0">
        <a:spcBef>
          <a:spcPct val="0"/>
        </a:spcBef>
        <a:spcAft>
          <a:spcPct val="0"/>
        </a:spcAft>
        <a:defRPr sz="3600">
          <a:solidFill>
            <a:schemeClr val="tx2"/>
          </a:solidFill>
          <a:latin typeface="Tahoma" pitchFamily="34" charset="0"/>
          <a:ea typeface="ＭＳ Ｐゴシック" charset="0"/>
          <a:cs typeface="Arial" charset="0"/>
        </a:defRPr>
      </a:lvl5pPr>
      <a:lvl6pPr marL="457200" algn="l" rtl="0" eaLnBrk="1" fontAlgn="base" hangingPunct="1">
        <a:spcBef>
          <a:spcPct val="0"/>
        </a:spcBef>
        <a:spcAft>
          <a:spcPct val="0"/>
        </a:spcAft>
        <a:defRPr sz="3600">
          <a:solidFill>
            <a:schemeClr val="tx2"/>
          </a:solidFill>
          <a:latin typeface="Tahoma" pitchFamily="34" charset="0"/>
          <a:cs typeface="Arial" charset="0"/>
        </a:defRPr>
      </a:lvl6pPr>
      <a:lvl7pPr marL="914400" algn="l" rtl="0" eaLnBrk="1" fontAlgn="base" hangingPunct="1">
        <a:spcBef>
          <a:spcPct val="0"/>
        </a:spcBef>
        <a:spcAft>
          <a:spcPct val="0"/>
        </a:spcAft>
        <a:defRPr sz="3600">
          <a:solidFill>
            <a:schemeClr val="tx2"/>
          </a:solidFill>
          <a:latin typeface="Tahoma" pitchFamily="34" charset="0"/>
          <a:cs typeface="Arial" charset="0"/>
        </a:defRPr>
      </a:lvl7pPr>
      <a:lvl8pPr marL="1371600" algn="l" rtl="0" eaLnBrk="1" fontAlgn="base" hangingPunct="1">
        <a:spcBef>
          <a:spcPct val="0"/>
        </a:spcBef>
        <a:spcAft>
          <a:spcPct val="0"/>
        </a:spcAft>
        <a:defRPr sz="3600">
          <a:solidFill>
            <a:schemeClr val="tx2"/>
          </a:solidFill>
          <a:latin typeface="Tahoma" pitchFamily="34" charset="0"/>
          <a:cs typeface="Arial" charset="0"/>
        </a:defRPr>
      </a:lvl8pPr>
      <a:lvl9pPr marL="1828800" algn="l" rtl="0" eaLnBrk="1" fontAlgn="base" hangingPunct="1">
        <a:spcBef>
          <a:spcPct val="0"/>
        </a:spcBef>
        <a:spcAft>
          <a:spcPct val="0"/>
        </a:spcAft>
        <a:defRPr sz="36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har char="•"/>
        <a:defRPr sz="25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2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19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16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16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192088" y="93663"/>
            <a:ext cx="808037" cy="744537"/>
            <a:chOff x="898" y="1471"/>
            <a:chExt cx="1834" cy="1742"/>
          </a:xfrm>
        </p:grpSpPr>
        <p:sp>
          <p:nvSpPr>
            <p:cNvPr id="10248" name="Freeform 3"/>
            <p:cNvSpPr>
              <a:spLocks/>
            </p:cNvSpPr>
            <p:nvPr/>
          </p:nvSpPr>
          <p:spPr bwMode="auto">
            <a:xfrm>
              <a:off x="1864" y="1493"/>
              <a:ext cx="198" cy="119"/>
            </a:xfrm>
            <a:custGeom>
              <a:avLst/>
              <a:gdLst>
                <a:gd name="T0" fmla="*/ 50 w 200"/>
                <a:gd name="T1" fmla="*/ 0 h 119"/>
                <a:gd name="T2" fmla="*/ 34 w 200"/>
                <a:gd name="T3" fmla="*/ 21 h 119"/>
                <a:gd name="T4" fmla="*/ 1 w 200"/>
                <a:gd name="T5" fmla="*/ 61 h 119"/>
                <a:gd name="T6" fmla="*/ 29 w 200"/>
                <a:gd name="T7" fmla="*/ 105 h 119"/>
                <a:gd name="T8" fmla="*/ 70 w 200"/>
                <a:gd name="T9" fmla="*/ 116 h 119"/>
                <a:gd name="T10" fmla="*/ 121 w 200"/>
                <a:gd name="T11" fmla="*/ 86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19">
                  <a:moveTo>
                    <a:pt x="86" y="0"/>
                  </a:moveTo>
                  <a:cubicBezTo>
                    <a:pt x="78" y="4"/>
                    <a:pt x="48" y="11"/>
                    <a:pt x="34" y="21"/>
                  </a:cubicBezTo>
                  <a:cubicBezTo>
                    <a:pt x="20" y="31"/>
                    <a:pt x="2" y="47"/>
                    <a:pt x="1" y="61"/>
                  </a:cubicBezTo>
                  <a:cubicBezTo>
                    <a:pt x="0" y="75"/>
                    <a:pt x="9" y="96"/>
                    <a:pt x="29" y="105"/>
                  </a:cubicBezTo>
                  <a:cubicBezTo>
                    <a:pt x="49" y="114"/>
                    <a:pt x="96" y="119"/>
                    <a:pt x="124" y="116"/>
                  </a:cubicBezTo>
                  <a:cubicBezTo>
                    <a:pt x="152" y="113"/>
                    <a:pt x="184" y="92"/>
                    <a:pt x="200" y="86"/>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10249" name="Group 4"/>
            <p:cNvGrpSpPr>
              <a:grpSpLocks/>
            </p:cNvGrpSpPr>
            <p:nvPr/>
          </p:nvGrpSpPr>
          <p:grpSpPr bwMode="auto">
            <a:xfrm>
              <a:off x="898" y="1471"/>
              <a:ext cx="1834" cy="1742"/>
              <a:chOff x="898" y="1471"/>
              <a:chExt cx="1834" cy="1742"/>
            </a:xfrm>
          </p:grpSpPr>
          <p:grpSp>
            <p:nvGrpSpPr>
              <p:cNvPr id="10250" name="Group 5"/>
              <p:cNvGrpSpPr>
                <a:grpSpLocks/>
              </p:cNvGrpSpPr>
              <p:nvPr/>
            </p:nvGrpSpPr>
            <p:grpSpPr bwMode="auto">
              <a:xfrm>
                <a:off x="1256" y="1474"/>
                <a:ext cx="491" cy="516"/>
                <a:chOff x="1256" y="1474"/>
                <a:chExt cx="491" cy="516"/>
              </a:xfrm>
            </p:grpSpPr>
            <p:sp>
              <p:nvSpPr>
                <p:cNvPr id="10263" name="Freeform 6"/>
                <p:cNvSpPr>
                  <a:spLocks/>
                </p:cNvSpPr>
                <p:nvPr/>
              </p:nvSpPr>
              <p:spPr bwMode="auto">
                <a:xfrm>
                  <a:off x="1255" y="1475"/>
                  <a:ext cx="425" cy="516"/>
                </a:xfrm>
                <a:custGeom>
                  <a:avLst/>
                  <a:gdLst>
                    <a:gd name="T0" fmla="*/ 478 w 424"/>
                    <a:gd name="T1" fmla="*/ 14 h 516"/>
                    <a:gd name="T2" fmla="*/ 334 w 424"/>
                    <a:gd name="T3" fmla="*/ 6 h 516"/>
                    <a:gd name="T4" fmla="*/ 152 w 424"/>
                    <a:gd name="T5" fmla="*/ 50 h 516"/>
                    <a:gd name="T6" fmla="*/ 72 w 424"/>
                    <a:gd name="T7" fmla="*/ 108 h 516"/>
                    <a:gd name="T8" fmla="*/ 16 w 424"/>
                    <a:gd name="T9" fmla="*/ 192 h 516"/>
                    <a:gd name="T10" fmla="*/ 2 w 424"/>
                    <a:gd name="T11" fmla="*/ 302 h 516"/>
                    <a:gd name="T12" fmla="*/ 12 w 424"/>
                    <a:gd name="T13" fmla="*/ 420 h 516"/>
                    <a:gd name="T14" fmla="*/ 74 w 424"/>
                    <a:gd name="T15" fmla="*/ 516 h 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4" h="516">
                      <a:moveTo>
                        <a:pt x="424" y="14"/>
                      </a:moveTo>
                      <a:cubicBezTo>
                        <a:pt x="400" y="13"/>
                        <a:pt x="325" y="0"/>
                        <a:pt x="280" y="6"/>
                      </a:cubicBezTo>
                      <a:cubicBezTo>
                        <a:pt x="235" y="12"/>
                        <a:pt x="187" y="33"/>
                        <a:pt x="152" y="50"/>
                      </a:cubicBezTo>
                      <a:cubicBezTo>
                        <a:pt x="117" y="67"/>
                        <a:pt x="94" y="85"/>
                        <a:pt x="72" y="108"/>
                      </a:cubicBezTo>
                      <a:cubicBezTo>
                        <a:pt x="50" y="131"/>
                        <a:pt x="28" y="160"/>
                        <a:pt x="16" y="192"/>
                      </a:cubicBezTo>
                      <a:cubicBezTo>
                        <a:pt x="4" y="224"/>
                        <a:pt x="3" y="264"/>
                        <a:pt x="2" y="302"/>
                      </a:cubicBezTo>
                      <a:cubicBezTo>
                        <a:pt x="1" y="340"/>
                        <a:pt x="0" y="384"/>
                        <a:pt x="12" y="420"/>
                      </a:cubicBezTo>
                      <a:cubicBezTo>
                        <a:pt x="24" y="456"/>
                        <a:pt x="61" y="496"/>
                        <a:pt x="74" y="516"/>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64" name="Freeform 7"/>
                <p:cNvSpPr>
                  <a:spLocks/>
                </p:cNvSpPr>
                <p:nvPr/>
              </p:nvSpPr>
              <p:spPr bwMode="auto">
                <a:xfrm>
                  <a:off x="1644" y="1490"/>
                  <a:ext cx="104" cy="104"/>
                </a:xfrm>
                <a:custGeom>
                  <a:avLst/>
                  <a:gdLst>
                    <a:gd name="T0" fmla="*/ 28 w 105"/>
                    <a:gd name="T1" fmla="*/ 0 h 104"/>
                    <a:gd name="T2" fmla="*/ 52 w 105"/>
                    <a:gd name="T3" fmla="*/ 12 h 104"/>
                    <a:gd name="T4" fmla="*/ 52 w 105"/>
                    <a:gd name="T5" fmla="*/ 52 h 104"/>
                    <a:gd name="T6" fmla="*/ 52 w 105"/>
                    <a:gd name="T7" fmla="*/ 96 h 104"/>
                    <a:gd name="T8" fmla="*/ 0 w 105"/>
                    <a:gd name="T9" fmla="*/ 99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4">
                      <a:moveTo>
                        <a:pt x="28" y="0"/>
                      </a:moveTo>
                      <a:cubicBezTo>
                        <a:pt x="35" y="2"/>
                        <a:pt x="58" y="3"/>
                        <a:pt x="71" y="12"/>
                      </a:cubicBezTo>
                      <a:cubicBezTo>
                        <a:pt x="84" y="21"/>
                        <a:pt x="103" y="38"/>
                        <a:pt x="104" y="52"/>
                      </a:cubicBezTo>
                      <a:cubicBezTo>
                        <a:pt x="105" y="66"/>
                        <a:pt x="93" y="88"/>
                        <a:pt x="76" y="96"/>
                      </a:cubicBezTo>
                      <a:cubicBezTo>
                        <a:pt x="59" y="104"/>
                        <a:pt x="16" y="99"/>
                        <a:pt x="0" y="99"/>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0251" name="Freeform 8"/>
              <p:cNvSpPr>
                <a:spLocks/>
              </p:cNvSpPr>
              <p:nvPr/>
            </p:nvSpPr>
            <p:spPr bwMode="auto">
              <a:xfrm>
                <a:off x="1521" y="1642"/>
                <a:ext cx="245" cy="472"/>
              </a:xfrm>
              <a:custGeom>
                <a:avLst/>
                <a:gdLst>
                  <a:gd name="T0" fmla="*/ 99 w 248"/>
                  <a:gd name="T1" fmla="*/ 0 h 471"/>
                  <a:gd name="T2" fmla="*/ 114 w 248"/>
                  <a:gd name="T3" fmla="*/ 63 h 471"/>
                  <a:gd name="T4" fmla="*/ 114 w 248"/>
                  <a:gd name="T5" fmla="*/ 204 h 471"/>
                  <a:gd name="T6" fmla="*/ 124 w 248"/>
                  <a:gd name="T7" fmla="*/ 314 h 471"/>
                  <a:gd name="T8" fmla="*/ 117 w 248"/>
                  <a:gd name="T9" fmla="*/ 336 h 471"/>
                  <a:gd name="T10" fmla="*/ 110 w 248"/>
                  <a:gd name="T11" fmla="*/ 377 h 471"/>
                  <a:gd name="T12" fmla="*/ 113 w 248"/>
                  <a:gd name="T13" fmla="*/ 404 h 471"/>
                  <a:gd name="T14" fmla="*/ 110 w 248"/>
                  <a:gd name="T15" fmla="*/ 426 h 471"/>
                  <a:gd name="T16" fmla="*/ 110 w 248"/>
                  <a:gd name="T17" fmla="*/ 489 h 471"/>
                  <a:gd name="T18" fmla="*/ 83 w 248"/>
                  <a:gd name="T19" fmla="*/ 522 h 471"/>
                  <a:gd name="T20" fmla="*/ 41 w 248"/>
                  <a:gd name="T21" fmla="*/ 510 h 471"/>
                  <a:gd name="T22" fmla="*/ 0 w 248"/>
                  <a:gd name="T23" fmla="*/ 447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8" h="471">
                    <a:moveTo>
                      <a:pt x="183" y="0"/>
                    </a:moveTo>
                    <a:cubicBezTo>
                      <a:pt x="189" y="10"/>
                      <a:pt x="211" y="29"/>
                      <a:pt x="217" y="63"/>
                    </a:cubicBezTo>
                    <a:cubicBezTo>
                      <a:pt x="223" y="97"/>
                      <a:pt x="212" y="171"/>
                      <a:pt x="217" y="204"/>
                    </a:cubicBezTo>
                    <a:cubicBezTo>
                      <a:pt x="222" y="237"/>
                      <a:pt x="244" y="247"/>
                      <a:pt x="246" y="260"/>
                    </a:cubicBezTo>
                    <a:cubicBezTo>
                      <a:pt x="248" y="273"/>
                      <a:pt x="233" y="272"/>
                      <a:pt x="226" y="282"/>
                    </a:cubicBezTo>
                    <a:cubicBezTo>
                      <a:pt x="219" y="292"/>
                      <a:pt x="207" y="312"/>
                      <a:pt x="205" y="323"/>
                    </a:cubicBezTo>
                    <a:cubicBezTo>
                      <a:pt x="203" y="334"/>
                      <a:pt x="214" y="342"/>
                      <a:pt x="214" y="350"/>
                    </a:cubicBezTo>
                    <a:cubicBezTo>
                      <a:pt x="214" y="358"/>
                      <a:pt x="205" y="358"/>
                      <a:pt x="204" y="372"/>
                    </a:cubicBezTo>
                    <a:cubicBezTo>
                      <a:pt x="203" y="386"/>
                      <a:pt x="214" y="419"/>
                      <a:pt x="205" y="435"/>
                    </a:cubicBezTo>
                    <a:cubicBezTo>
                      <a:pt x="196" y="451"/>
                      <a:pt x="172" y="465"/>
                      <a:pt x="151" y="468"/>
                    </a:cubicBezTo>
                    <a:cubicBezTo>
                      <a:pt x="130" y="471"/>
                      <a:pt x="103" y="469"/>
                      <a:pt x="78" y="456"/>
                    </a:cubicBezTo>
                    <a:cubicBezTo>
                      <a:pt x="53" y="443"/>
                      <a:pt x="16" y="406"/>
                      <a:pt x="0" y="393"/>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52" name="Freeform 9"/>
              <p:cNvSpPr>
                <a:spLocks/>
              </p:cNvSpPr>
              <p:nvPr/>
            </p:nvSpPr>
            <p:spPr bwMode="auto">
              <a:xfrm>
                <a:off x="1547" y="2140"/>
                <a:ext cx="47" cy="97"/>
              </a:xfrm>
              <a:custGeom>
                <a:avLst/>
                <a:gdLst>
                  <a:gd name="T0" fmla="*/ 47 w 47"/>
                  <a:gd name="T1" fmla="*/ 0 h 97"/>
                  <a:gd name="T2" fmla="*/ 30 w 47"/>
                  <a:gd name="T3" fmla="*/ 58 h 97"/>
                  <a:gd name="T4" fmla="*/ 0 w 47"/>
                  <a:gd name="T5" fmla="*/ 97 h 97"/>
                  <a:gd name="T6" fmla="*/ 0 60000 65536"/>
                  <a:gd name="T7" fmla="*/ 0 60000 65536"/>
                  <a:gd name="T8" fmla="*/ 0 60000 65536"/>
                </a:gdLst>
                <a:ahLst/>
                <a:cxnLst>
                  <a:cxn ang="T6">
                    <a:pos x="T0" y="T1"/>
                  </a:cxn>
                  <a:cxn ang="T7">
                    <a:pos x="T2" y="T3"/>
                  </a:cxn>
                  <a:cxn ang="T8">
                    <a:pos x="T4" y="T5"/>
                  </a:cxn>
                </a:cxnLst>
                <a:rect l="0" t="0" r="r" b="b"/>
                <a:pathLst>
                  <a:path w="47" h="97">
                    <a:moveTo>
                      <a:pt x="47" y="0"/>
                    </a:moveTo>
                    <a:cubicBezTo>
                      <a:pt x="44" y="10"/>
                      <a:pt x="38" y="42"/>
                      <a:pt x="30" y="58"/>
                    </a:cubicBezTo>
                    <a:cubicBezTo>
                      <a:pt x="22" y="74"/>
                      <a:pt x="6" y="89"/>
                      <a:pt x="0" y="97"/>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53" name="Freeform 10"/>
              <p:cNvSpPr>
                <a:spLocks/>
              </p:cNvSpPr>
              <p:nvPr/>
            </p:nvSpPr>
            <p:spPr bwMode="auto">
              <a:xfrm>
                <a:off x="898" y="2010"/>
                <a:ext cx="483" cy="1148"/>
              </a:xfrm>
              <a:custGeom>
                <a:avLst/>
                <a:gdLst>
                  <a:gd name="T0" fmla="*/ 536 w 482"/>
                  <a:gd name="T1" fmla="*/ 0 h 1150"/>
                  <a:gd name="T2" fmla="*/ 476 w 482"/>
                  <a:gd name="T3" fmla="*/ 70 h 1150"/>
                  <a:gd name="T4" fmla="*/ 398 w 482"/>
                  <a:gd name="T5" fmla="*/ 132 h 1150"/>
                  <a:gd name="T6" fmla="*/ 190 w 482"/>
                  <a:gd name="T7" fmla="*/ 234 h 1150"/>
                  <a:gd name="T8" fmla="*/ 60 w 482"/>
                  <a:gd name="T9" fmla="*/ 358 h 1150"/>
                  <a:gd name="T10" fmla="*/ 12 w 482"/>
                  <a:gd name="T11" fmla="*/ 488 h 1150"/>
                  <a:gd name="T12" fmla="*/ 0 w 482"/>
                  <a:gd name="T13" fmla="*/ 626 h 1150"/>
                  <a:gd name="T14" fmla="*/ 14 w 482"/>
                  <a:gd name="T15" fmla="*/ 770 h 1150"/>
                  <a:gd name="T16" fmla="*/ 62 w 482"/>
                  <a:gd name="T17" fmla="*/ 861 h 1150"/>
                  <a:gd name="T18" fmla="*/ 132 w 482"/>
                  <a:gd name="T19" fmla="*/ 976 h 1150"/>
                  <a:gd name="T20" fmla="*/ 218 w 482"/>
                  <a:gd name="T21" fmla="*/ 1042 h 1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2" h="1150">
                    <a:moveTo>
                      <a:pt x="482" y="0"/>
                    </a:moveTo>
                    <a:cubicBezTo>
                      <a:pt x="472" y="12"/>
                      <a:pt x="445" y="48"/>
                      <a:pt x="422" y="70"/>
                    </a:cubicBezTo>
                    <a:cubicBezTo>
                      <a:pt x="399" y="92"/>
                      <a:pt x="383" y="105"/>
                      <a:pt x="344" y="132"/>
                    </a:cubicBezTo>
                    <a:cubicBezTo>
                      <a:pt x="305" y="159"/>
                      <a:pt x="237" y="187"/>
                      <a:pt x="190" y="234"/>
                    </a:cubicBezTo>
                    <a:cubicBezTo>
                      <a:pt x="143" y="281"/>
                      <a:pt x="90" y="361"/>
                      <a:pt x="60" y="412"/>
                    </a:cubicBezTo>
                    <a:cubicBezTo>
                      <a:pt x="30" y="463"/>
                      <a:pt x="22" y="497"/>
                      <a:pt x="12" y="542"/>
                    </a:cubicBezTo>
                    <a:cubicBezTo>
                      <a:pt x="2" y="587"/>
                      <a:pt x="0" y="633"/>
                      <a:pt x="0" y="680"/>
                    </a:cubicBezTo>
                    <a:cubicBezTo>
                      <a:pt x="0" y="727"/>
                      <a:pt x="4" y="776"/>
                      <a:pt x="14" y="824"/>
                    </a:cubicBezTo>
                    <a:cubicBezTo>
                      <a:pt x="24" y="872"/>
                      <a:pt x="42" y="925"/>
                      <a:pt x="62" y="968"/>
                    </a:cubicBezTo>
                    <a:cubicBezTo>
                      <a:pt x="82" y="1011"/>
                      <a:pt x="106" y="1054"/>
                      <a:pt x="132" y="1084"/>
                    </a:cubicBezTo>
                    <a:cubicBezTo>
                      <a:pt x="158" y="1114"/>
                      <a:pt x="200" y="1136"/>
                      <a:pt x="218" y="1150"/>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54" name="Freeform 11"/>
              <p:cNvSpPr>
                <a:spLocks/>
              </p:cNvSpPr>
              <p:nvPr/>
            </p:nvSpPr>
            <p:spPr bwMode="auto">
              <a:xfrm>
                <a:off x="1240" y="2645"/>
                <a:ext cx="598" cy="279"/>
              </a:xfrm>
              <a:custGeom>
                <a:avLst/>
                <a:gdLst>
                  <a:gd name="T0" fmla="*/ 0 w 596"/>
                  <a:gd name="T1" fmla="*/ 226 h 280"/>
                  <a:gd name="T2" fmla="*/ 104 w 596"/>
                  <a:gd name="T3" fmla="*/ 196 h 280"/>
                  <a:gd name="T4" fmla="*/ 246 w 596"/>
                  <a:gd name="T5" fmla="*/ 140 h 280"/>
                  <a:gd name="T6" fmla="*/ 340 w 596"/>
                  <a:gd name="T7" fmla="*/ 96 h 280"/>
                  <a:gd name="T8" fmla="*/ 434 w 596"/>
                  <a:gd name="T9" fmla="*/ 32 h 280"/>
                  <a:gd name="T10" fmla="*/ 570 w 596"/>
                  <a:gd name="T11" fmla="*/ 6 h 280"/>
                  <a:gd name="T12" fmla="*/ 652 w 596"/>
                  <a:gd name="T13" fmla="*/ 2 h 280"/>
                  <a:gd name="T14" fmla="*/ 704 w 596"/>
                  <a:gd name="T15" fmla="*/ 18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280">
                    <a:moveTo>
                      <a:pt x="0" y="280"/>
                    </a:moveTo>
                    <a:cubicBezTo>
                      <a:pt x="17" y="275"/>
                      <a:pt x="72" y="266"/>
                      <a:pt x="104" y="250"/>
                    </a:cubicBezTo>
                    <a:cubicBezTo>
                      <a:pt x="136" y="234"/>
                      <a:pt x="162" y="210"/>
                      <a:pt x="192" y="184"/>
                    </a:cubicBezTo>
                    <a:cubicBezTo>
                      <a:pt x="222" y="158"/>
                      <a:pt x="255" y="121"/>
                      <a:pt x="286" y="96"/>
                    </a:cubicBezTo>
                    <a:cubicBezTo>
                      <a:pt x="317" y="71"/>
                      <a:pt x="351" y="47"/>
                      <a:pt x="380" y="32"/>
                    </a:cubicBezTo>
                    <a:cubicBezTo>
                      <a:pt x="409" y="17"/>
                      <a:pt x="435" y="11"/>
                      <a:pt x="462" y="6"/>
                    </a:cubicBezTo>
                    <a:cubicBezTo>
                      <a:pt x="489" y="1"/>
                      <a:pt x="522" y="0"/>
                      <a:pt x="544" y="2"/>
                    </a:cubicBezTo>
                    <a:cubicBezTo>
                      <a:pt x="566" y="4"/>
                      <a:pt x="585" y="15"/>
                      <a:pt x="596" y="18"/>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55" name="Freeform 12"/>
              <p:cNvSpPr>
                <a:spLocks/>
              </p:cNvSpPr>
              <p:nvPr/>
            </p:nvSpPr>
            <p:spPr bwMode="auto">
              <a:xfrm>
                <a:off x="1947" y="1471"/>
                <a:ext cx="450" cy="613"/>
              </a:xfrm>
              <a:custGeom>
                <a:avLst/>
                <a:gdLst>
                  <a:gd name="T0" fmla="*/ 0 w 450"/>
                  <a:gd name="T1" fmla="*/ 23 h 611"/>
                  <a:gd name="T2" fmla="*/ 140 w 450"/>
                  <a:gd name="T3" fmla="*/ 1 h 611"/>
                  <a:gd name="T4" fmla="*/ 286 w 450"/>
                  <a:gd name="T5" fmla="*/ 31 h 611"/>
                  <a:gd name="T6" fmla="*/ 382 w 450"/>
                  <a:gd name="T7" fmla="*/ 93 h 611"/>
                  <a:gd name="T8" fmla="*/ 436 w 450"/>
                  <a:gd name="T9" fmla="*/ 213 h 611"/>
                  <a:gd name="T10" fmla="*/ 450 w 450"/>
                  <a:gd name="T11" fmla="*/ 319 h 611"/>
                  <a:gd name="T12" fmla="*/ 438 w 450"/>
                  <a:gd name="T13" fmla="*/ 413 h 611"/>
                  <a:gd name="T14" fmla="*/ 424 w 450"/>
                  <a:gd name="T15" fmla="*/ 511 h 611"/>
                  <a:gd name="T16" fmla="*/ 408 w 450"/>
                  <a:gd name="T17" fmla="*/ 613 h 611"/>
                  <a:gd name="T18" fmla="*/ 416 w 450"/>
                  <a:gd name="T19" fmla="*/ 677 h 611"/>
                  <a:gd name="T20" fmla="*/ 438 w 450"/>
                  <a:gd name="T21" fmla="*/ 719 h 6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0" h="611">
                    <a:moveTo>
                      <a:pt x="0" y="23"/>
                    </a:moveTo>
                    <a:cubicBezTo>
                      <a:pt x="23" y="19"/>
                      <a:pt x="92" y="0"/>
                      <a:pt x="140" y="1"/>
                    </a:cubicBezTo>
                    <a:cubicBezTo>
                      <a:pt x="188" y="2"/>
                      <a:pt x="246" y="16"/>
                      <a:pt x="286" y="31"/>
                    </a:cubicBezTo>
                    <a:cubicBezTo>
                      <a:pt x="326" y="46"/>
                      <a:pt x="357" y="72"/>
                      <a:pt x="382" y="93"/>
                    </a:cubicBezTo>
                    <a:cubicBezTo>
                      <a:pt x="407" y="114"/>
                      <a:pt x="425" y="130"/>
                      <a:pt x="436" y="159"/>
                    </a:cubicBezTo>
                    <a:cubicBezTo>
                      <a:pt x="447" y="188"/>
                      <a:pt x="450" y="232"/>
                      <a:pt x="450" y="265"/>
                    </a:cubicBezTo>
                    <a:cubicBezTo>
                      <a:pt x="450" y="298"/>
                      <a:pt x="442" y="331"/>
                      <a:pt x="438" y="359"/>
                    </a:cubicBezTo>
                    <a:cubicBezTo>
                      <a:pt x="434" y="387"/>
                      <a:pt x="429" y="407"/>
                      <a:pt x="424" y="431"/>
                    </a:cubicBezTo>
                    <a:cubicBezTo>
                      <a:pt x="419" y="455"/>
                      <a:pt x="409" y="482"/>
                      <a:pt x="408" y="505"/>
                    </a:cubicBezTo>
                    <a:cubicBezTo>
                      <a:pt x="407" y="528"/>
                      <a:pt x="411" y="551"/>
                      <a:pt x="416" y="569"/>
                    </a:cubicBezTo>
                    <a:cubicBezTo>
                      <a:pt x="421" y="587"/>
                      <a:pt x="434" y="602"/>
                      <a:pt x="438" y="611"/>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56" name="Freeform 13"/>
              <p:cNvSpPr>
                <a:spLocks/>
              </p:cNvSpPr>
              <p:nvPr/>
            </p:nvSpPr>
            <p:spPr bwMode="auto">
              <a:xfrm>
                <a:off x="2109" y="2099"/>
                <a:ext cx="36" cy="78"/>
              </a:xfrm>
              <a:custGeom>
                <a:avLst/>
                <a:gdLst>
                  <a:gd name="T0" fmla="*/ 0 w 38"/>
                  <a:gd name="T1" fmla="*/ 0 h 78"/>
                  <a:gd name="T2" fmla="*/ 9 w 38"/>
                  <a:gd name="T3" fmla="*/ 36 h 78"/>
                  <a:gd name="T4" fmla="*/ 9 w 38"/>
                  <a:gd name="T5" fmla="*/ 78 h 78"/>
                  <a:gd name="T6" fmla="*/ 0 60000 65536"/>
                  <a:gd name="T7" fmla="*/ 0 60000 65536"/>
                  <a:gd name="T8" fmla="*/ 0 60000 65536"/>
                </a:gdLst>
                <a:ahLst/>
                <a:cxnLst>
                  <a:cxn ang="T6">
                    <a:pos x="T0" y="T1"/>
                  </a:cxn>
                  <a:cxn ang="T7">
                    <a:pos x="T2" y="T3"/>
                  </a:cxn>
                  <a:cxn ang="T8">
                    <a:pos x="T4" y="T5"/>
                  </a:cxn>
                </a:cxnLst>
                <a:rect l="0" t="0" r="r" b="b"/>
                <a:pathLst>
                  <a:path w="38" h="78">
                    <a:moveTo>
                      <a:pt x="0" y="0"/>
                    </a:moveTo>
                    <a:cubicBezTo>
                      <a:pt x="4" y="6"/>
                      <a:pt x="20" y="23"/>
                      <a:pt x="26" y="36"/>
                    </a:cubicBezTo>
                    <a:cubicBezTo>
                      <a:pt x="32" y="49"/>
                      <a:pt x="36" y="69"/>
                      <a:pt x="38" y="78"/>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57" name="Freeform 14"/>
              <p:cNvSpPr>
                <a:spLocks/>
              </p:cNvSpPr>
              <p:nvPr/>
            </p:nvSpPr>
            <p:spPr bwMode="auto">
              <a:xfrm>
                <a:off x="1892" y="1653"/>
                <a:ext cx="274" cy="435"/>
              </a:xfrm>
              <a:custGeom>
                <a:avLst/>
                <a:gdLst>
                  <a:gd name="T0" fmla="*/ 9 w 275"/>
                  <a:gd name="T1" fmla="*/ 0 h 434"/>
                  <a:gd name="T2" fmla="*/ 3 w 275"/>
                  <a:gd name="T3" fmla="*/ 88 h 434"/>
                  <a:gd name="T4" fmla="*/ 21 w 275"/>
                  <a:gd name="T5" fmla="*/ 166 h 434"/>
                  <a:gd name="T6" fmla="*/ 33 w 275"/>
                  <a:gd name="T7" fmla="*/ 272 h 434"/>
                  <a:gd name="T8" fmla="*/ 1 w 275"/>
                  <a:gd name="T9" fmla="*/ 330 h 434"/>
                  <a:gd name="T10" fmla="*/ 37 w 275"/>
                  <a:gd name="T11" fmla="*/ 358 h 434"/>
                  <a:gd name="T12" fmla="*/ 53 w 275"/>
                  <a:gd name="T13" fmla="*/ 410 h 434"/>
                  <a:gd name="T14" fmla="*/ 83 w 275"/>
                  <a:gd name="T15" fmla="*/ 444 h 434"/>
                  <a:gd name="T16" fmla="*/ 99 w 275"/>
                  <a:gd name="T17" fmla="*/ 482 h 434"/>
                  <a:gd name="T18" fmla="*/ 137 w 275"/>
                  <a:gd name="T19" fmla="*/ 478 h 434"/>
                  <a:gd name="T20" fmla="*/ 165 w 275"/>
                  <a:gd name="T21" fmla="*/ 448 h 434"/>
                  <a:gd name="T22" fmla="*/ 221 w 275"/>
                  <a:gd name="T23" fmla="*/ 406 h 4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5" h="434">
                    <a:moveTo>
                      <a:pt x="9" y="0"/>
                    </a:moveTo>
                    <a:cubicBezTo>
                      <a:pt x="8" y="15"/>
                      <a:pt x="1" y="60"/>
                      <a:pt x="3" y="88"/>
                    </a:cubicBezTo>
                    <a:cubicBezTo>
                      <a:pt x="5" y="116"/>
                      <a:pt x="16" y="144"/>
                      <a:pt x="21" y="166"/>
                    </a:cubicBezTo>
                    <a:cubicBezTo>
                      <a:pt x="26" y="188"/>
                      <a:pt x="36" y="200"/>
                      <a:pt x="33" y="218"/>
                    </a:cubicBezTo>
                    <a:cubicBezTo>
                      <a:pt x="30" y="236"/>
                      <a:pt x="0" y="262"/>
                      <a:pt x="1" y="276"/>
                    </a:cubicBezTo>
                    <a:cubicBezTo>
                      <a:pt x="2" y="290"/>
                      <a:pt x="28" y="291"/>
                      <a:pt x="37" y="304"/>
                    </a:cubicBezTo>
                    <a:cubicBezTo>
                      <a:pt x="46" y="317"/>
                      <a:pt x="45" y="342"/>
                      <a:pt x="53" y="356"/>
                    </a:cubicBezTo>
                    <a:cubicBezTo>
                      <a:pt x="61" y="370"/>
                      <a:pt x="75" y="378"/>
                      <a:pt x="83" y="390"/>
                    </a:cubicBezTo>
                    <a:cubicBezTo>
                      <a:pt x="91" y="402"/>
                      <a:pt x="85" y="422"/>
                      <a:pt x="99" y="428"/>
                    </a:cubicBezTo>
                    <a:cubicBezTo>
                      <a:pt x="113" y="434"/>
                      <a:pt x="145" y="430"/>
                      <a:pt x="165" y="424"/>
                    </a:cubicBezTo>
                    <a:cubicBezTo>
                      <a:pt x="185" y="418"/>
                      <a:pt x="201" y="406"/>
                      <a:pt x="219" y="394"/>
                    </a:cubicBezTo>
                    <a:cubicBezTo>
                      <a:pt x="237" y="382"/>
                      <a:pt x="263" y="361"/>
                      <a:pt x="275" y="352"/>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58" name="Freeform 15"/>
              <p:cNvSpPr>
                <a:spLocks/>
              </p:cNvSpPr>
              <p:nvPr/>
            </p:nvSpPr>
            <p:spPr bwMode="auto">
              <a:xfrm>
                <a:off x="2437" y="1976"/>
                <a:ext cx="32" cy="119"/>
              </a:xfrm>
              <a:custGeom>
                <a:avLst/>
                <a:gdLst>
                  <a:gd name="T0" fmla="*/ 0 w 31"/>
                  <a:gd name="T1" fmla="*/ 0 h 118"/>
                  <a:gd name="T2" fmla="*/ 156 w 31"/>
                  <a:gd name="T3" fmla="*/ 118 h 118"/>
                  <a:gd name="T4" fmla="*/ 6 w 31"/>
                  <a:gd name="T5" fmla="*/ 172 h 118"/>
                  <a:gd name="T6" fmla="*/ 0 60000 65536"/>
                  <a:gd name="T7" fmla="*/ 0 60000 65536"/>
                  <a:gd name="T8" fmla="*/ 0 60000 65536"/>
                </a:gdLst>
                <a:ahLst/>
                <a:cxnLst>
                  <a:cxn ang="T6">
                    <a:pos x="T0" y="T1"/>
                  </a:cxn>
                  <a:cxn ang="T7">
                    <a:pos x="T2" y="T3"/>
                  </a:cxn>
                  <a:cxn ang="T8">
                    <a:pos x="T4" y="T5"/>
                  </a:cxn>
                </a:cxnLst>
                <a:rect l="0" t="0" r="r" b="b"/>
                <a:pathLst>
                  <a:path w="31" h="118">
                    <a:moveTo>
                      <a:pt x="0" y="0"/>
                    </a:moveTo>
                    <a:cubicBezTo>
                      <a:pt x="5" y="11"/>
                      <a:pt x="29" y="44"/>
                      <a:pt x="30" y="64"/>
                    </a:cubicBezTo>
                    <a:cubicBezTo>
                      <a:pt x="31" y="84"/>
                      <a:pt x="11" y="107"/>
                      <a:pt x="6" y="118"/>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59" name="Freeform 16"/>
              <p:cNvSpPr>
                <a:spLocks/>
              </p:cNvSpPr>
              <p:nvPr/>
            </p:nvSpPr>
            <p:spPr bwMode="auto">
              <a:xfrm>
                <a:off x="1849" y="2184"/>
                <a:ext cx="404" cy="431"/>
              </a:xfrm>
              <a:custGeom>
                <a:avLst/>
                <a:gdLst>
                  <a:gd name="T0" fmla="*/ 65 w 401"/>
                  <a:gd name="T1" fmla="*/ 95 h 431"/>
                  <a:gd name="T2" fmla="*/ 21 w 401"/>
                  <a:gd name="T3" fmla="*/ 101 h 431"/>
                  <a:gd name="T4" fmla="*/ 1 w 401"/>
                  <a:gd name="T5" fmla="*/ 77 h 431"/>
                  <a:gd name="T6" fmla="*/ 27 w 401"/>
                  <a:gd name="T7" fmla="*/ 35 h 431"/>
                  <a:gd name="T8" fmla="*/ 161 w 401"/>
                  <a:gd name="T9" fmla="*/ 9 h 431"/>
                  <a:gd name="T10" fmla="*/ 305 w 401"/>
                  <a:gd name="T11" fmla="*/ 11 h 431"/>
                  <a:gd name="T12" fmla="*/ 458 w 401"/>
                  <a:gd name="T13" fmla="*/ 73 h 431"/>
                  <a:gd name="T14" fmla="*/ 554 w 401"/>
                  <a:gd name="T15" fmla="*/ 161 h 431"/>
                  <a:gd name="T16" fmla="*/ 584 w 401"/>
                  <a:gd name="T17" fmla="*/ 241 h 431"/>
                  <a:gd name="T18" fmla="*/ 594 w 401"/>
                  <a:gd name="T19" fmla="*/ 333 h 431"/>
                  <a:gd name="T20" fmla="*/ 581 w 401"/>
                  <a:gd name="T21" fmla="*/ 431 h 4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1" h="431">
                    <a:moveTo>
                      <a:pt x="65" y="95"/>
                    </a:moveTo>
                    <a:cubicBezTo>
                      <a:pt x="58" y="96"/>
                      <a:pt x="32" y="104"/>
                      <a:pt x="21" y="101"/>
                    </a:cubicBezTo>
                    <a:cubicBezTo>
                      <a:pt x="10" y="98"/>
                      <a:pt x="0" y="88"/>
                      <a:pt x="1" y="77"/>
                    </a:cubicBezTo>
                    <a:cubicBezTo>
                      <a:pt x="2" y="66"/>
                      <a:pt x="9" y="46"/>
                      <a:pt x="27" y="35"/>
                    </a:cubicBezTo>
                    <a:cubicBezTo>
                      <a:pt x="45" y="24"/>
                      <a:pt x="78" y="13"/>
                      <a:pt x="107" y="9"/>
                    </a:cubicBezTo>
                    <a:cubicBezTo>
                      <a:pt x="136" y="5"/>
                      <a:pt x="165" y="0"/>
                      <a:pt x="199" y="11"/>
                    </a:cubicBezTo>
                    <a:cubicBezTo>
                      <a:pt x="233" y="22"/>
                      <a:pt x="280" y="48"/>
                      <a:pt x="309" y="73"/>
                    </a:cubicBezTo>
                    <a:cubicBezTo>
                      <a:pt x="338" y="98"/>
                      <a:pt x="357" y="133"/>
                      <a:pt x="371" y="161"/>
                    </a:cubicBezTo>
                    <a:cubicBezTo>
                      <a:pt x="385" y="189"/>
                      <a:pt x="388" y="212"/>
                      <a:pt x="393" y="241"/>
                    </a:cubicBezTo>
                    <a:cubicBezTo>
                      <a:pt x="398" y="270"/>
                      <a:pt x="401" y="301"/>
                      <a:pt x="401" y="333"/>
                    </a:cubicBezTo>
                    <a:cubicBezTo>
                      <a:pt x="401" y="365"/>
                      <a:pt x="393" y="411"/>
                      <a:pt x="391" y="431"/>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60" name="Freeform 17"/>
              <p:cNvSpPr>
                <a:spLocks/>
              </p:cNvSpPr>
              <p:nvPr/>
            </p:nvSpPr>
            <p:spPr bwMode="auto">
              <a:xfrm>
                <a:off x="1874" y="2325"/>
                <a:ext cx="281" cy="438"/>
              </a:xfrm>
              <a:custGeom>
                <a:avLst/>
                <a:gdLst>
                  <a:gd name="T0" fmla="*/ 42 w 278"/>
                  <a:gd name="T1" fmla="*/ 0 h 436"/>
                  <a:gd name="T2" fmla="*/ 12 w 278"/>
                  <a:gd name="T3" fmla="*/ 52 h 436"/>
                  <a:gd name="T4" fmla="*/ 10 w 278"/>
                  <a:gd name="T5" fmla="*/ 176 h 436"/>
                  <a:gd name="T6" fmla="*/ 28 w 278"/>
                  <a:gd name="T7" fmla="*/ 244 h 436"/>
                  <a:gd name="T8" fmla="*/ 6 w 278"/>
                  <a:gd name="T9" fmla="*/ 296 h 436"/>
                  <a:gd name="T10" fmla="*/ 8 w 278"/>
                  <a:gd name="T11" fmla="*/ 413 h 436"/>
                  <a:gd name="T12" fmla="*/ 106 w 278"/>
                  <a:gd name="T13" fmla="*/ 502 h 436"/>
                  <a:gd name="T14" fmla="*/ 193 w 278"/>
                  <a:gd name="T15" fmla="*/ 538 h 436"/>
                  <a:gd name="T16" fmla="*/ 345 w 278"/>
                  <a:gd name="T17" fmla="*/ 538 h 436"/>
                  <a:gd name="T18" fmla="*/ 457 w 278"/>
                  <a:gd name="T19" fmla="*/ 502 h 436"/>
                  <a:gd name="T20" fmla="*/ 493 w 278"/>
                  <a:gd name="T21" fmla="*/ 458 h 4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8" h="436">
                    <a:moveTo>
                      <a:pt x="42" y="0"/>
                    </a:moveTo>
                    <a:cubicBezTo>
                      <a:pt x="37" y="9"/>
                      <a:pt x="17" y="32"/>
                      <a:pt x="12" y="52"/>
                    </a:cubicBezTo>
                    <a:cubicBezTo>
                      <a:pt x="7" y="72"/>
                      <a:pt x="7" y="99"/>
                      <a:pt x="10" y="122"/>
                    </a:cubicBezTo>
                    <a:cubicBezTo>
                      <a:pt x="13" y="145"/>
                      <a:pt x="29" y="170"/>
                      <a:pt x="28" y="190"/>
                    </a:cubicBezTo>
                    <a:cubicBezTo>
                      <a:pt x="27" y="210"/>
                      <a:pt x="9" y="221"/>
                      <a:pt x="6" y="242"/>
                    </a:cubicBezTo>
                    <a:cubicBezTo>
                      <a:pt x="3" y="263"/>
                      <a:pt x="0" y="291"/>
                      <a:pt x="8" y="316"/>
                    </a:cubicBezTo>
                    <a:cubicBezTo>
                      <a:pt x="16" y="341"/>
                      <a:pt x="35" y="375"/>
                      <a:pt x="52" y="394"/>
                    </a:cubicBezTo>
                    <a:cubicBezTo>
                      <a:pt x="69" y="413"/>
                      <a:pt x="88" y="424"/>
                      <a:pt x="112" y="430"/>
                    </a:cubicBezTo>
                    <a:cubicBezTo>
                      <a:pt x="136" y="436"/>
                      <a:pt x="172" y="436"/>
                      <a:pt x="196" y="430"/>
                    </a:cubicBezTo>
                    <a:cubicBezTo>
                      <a:pt x="220" y="424"/>
                      <a:pt x="242" y="407"/>
                      <a:pt x="256" y="394"/>
                    </a:cubicBezTo>
                    <a:cubicBezTo>
                      <a:pt x="270" y="381"/>
                      <a:pt x="274" y="359"/>
                      <a:pt x="278" y="350"/>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61" name="Freeform 18"/>
              <p:cNvSpPr>
                <a:spLocks/>
              </p:cNvSpPr>
              <p:nvPr/>
            </p:nvSpPr>
            <p:spPr bwMode="auto">
              <a:xfrm>
                <a:off x="1824" y="2648"/>
                <a:ext cx="436" cy="423"/>
              </a:xfrm>
              <a:custGeom>
                <a:avLst/>
                <a:gdLst>
                  <a:gd name="T0" fmla="*/ 364 w 436"/>
                  <a:gd name="T1" fmla="*/ 0 h 422"/>
                  <a:gd name="T2" fmla="*/ 420 w 436"/>
                  <a:gd name="T3" fmla="*/ 42 h 422"/>
                  <a:gd name="T4" fmla="*/ 434 w 436"/>
                  <a:gd name="T5" fmla="*/ 124 h 422"/>
                  <a:gd name="T6" fmla="*/ 406 w 436"/>
                  <a:gd name="T7" fmla="*/ 196 h 422"/>
                  <a:gd name="T8" fmla="*/ 348 w 436"/>
                  <a:gd name="T9" fmla="*/ 326 h 422"/>
                  <a:gd name="T10" fmla="*/ 288 w 436"/>
                  <a:gd name="T11" fmla="*/ 378 h 422"/>
                  <a:gd name="T12" fmla="*/ 166 w 436"/>
                  <a:gd name="T13" fmla="*/ 442 h 422"/>
                  <a:gd name="T14" fmla="*/ 0 w 436"/>
                  <a:gd name="T15" fmla="*/ 476 h 4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6" h="422">
                    <a:moveTo>
                      <a:pt x="364" y="0"/>
                    </a:moveTo>
                    <a:cubicBezTo>
                      <a:pt x="373" y="7"/>
                      <a:pt x="408" y="21"/>
                      <a:pt x="420" y="42"/>
                    </a:cubicBezTo>
                    <a:cubicBezTo>
                      <a:pt x="432" y="63"/>
                      <a:pt x="436" y="98"/>
                      <a:pt x="434" y="124"/>
                    </a:cubicBezTo>
                    <a:cubicBezTo>
                      <a:pt x="432" y="150"/>
                      <a:pt x="420" y="171"/>
                      <a:pt x="406" y="196"/>
                    </a:cubicBezTo>
                    <a:cubicBezTo>
                      <a:pt x="392" y="221"/>
                      <a:pt x="368" y="251"/>
                      <a:pt x="348" y="272"/>
                    </a:cubicBezTo>
                    <a:cubicBezTo>
                      <a:pt x="328" y="293"/>
                      <a:pt x="318" y="305"/>
                      <a:pt x="288" y="324"/>
                    </a:cubicBezTo>
                    <a:cubicBezTo>
                      <a:pt x="258" y="343"/>
                      <a:pt x="214" y="372"/>
                      <a:pt x="166" y="388"/>
                    </a:cubicBezTo>
                    <a:cubicBezTo>
                      <a:pt x="118" y="404"/>
                      <a:pt x="35" y="415"/>
                      <a:pt x="0" y="422"/>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62" name="Freeform 19"/>
              <p:cNvSpPr>
                <a:spLocks/>
              </p:cNvSpPr>
              <p:nvPr/>
            </p:nvSpPr>
            <p:spPr bwMode="auto">
              <a:xfrm>
                <a:off x="2303" y="2017"/>
                <a:ext cx="429" cy="1196"/>
              </a:xfrm>
              <a:custGeom>
                <a:avLst/>
                <a:gdLst>
                  <a:gd name="T0" fmla="*/ 0 w 428"/>
                  <a:gd name="T1" fmla="*/ 0 h 1197"/>
                  <a:gd name="T2" fmla="*/ 63 w 428"/>
                  <a:gd name="T3" fmla="*/ 123 h 1197"/>
                  <a:gd name="T4" fmla="*/ 165 w 428"/>
                  <a:gd name="T5" fmla="*/ 213 h 1197"/>
                  <a:gd name="T6" fmla="*/ 333 w 428"/>
                  <a:gd name="T7" fmla="*/ 348 h 1197"/>
                  <a:gd name="T8" fmla="*/ 429 w 428"/>
                  <a:gd name="T9" fmla="*/ 528 h 1197"/>
                  <a:gd name="T10" fmla="*/ 477 w 428"/>
                  <a:gd name="T11" fmla="*/ 669 h 1197"/>
                  <a:gd name="T12" fmla="*/ 459 w 428"/>
                  <a:gd name="T13" fmla="*/ 828 h 1197"/>
                  <a:gd name="T14" fmla="*/ 393 w 428"/>
                  <a:gd name="T15" fmla="*/ 972 h 1197"/>
                  <a:gd name="T16" fmla="*/ 303 w 428"/>
                  <a:gd name="T17" fmla="*/ 1056 h 1197"/>
                  <a:gd name="T18" fmla="*/ 132 w 428"/>
                  <a:gd name="T19" fmla="*/ 1143 h 1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8" h="1197">
                    <a:moveTo>
                      <a:pt x="0" y="0"/>
                    </a:moveTo>
                    <a:cubicBezTo>
                      <a:pt x="10" y="20"/>
                      <a:pt x="36" y="88"/>
                      <a:pt x="63" y="123"/>
                    </a:cubicBezTo>
                    <a:cubicBezTo>
                      <a:pt x="90" y="158"/>
                      <a:pt x="129" y="176"/>
                      <a:pt x="165" y="213"/>
                    </a:cubicBezTo>
                    <a:cubicBezTo>
                      <a:pt x="201" y="250"/>
                      <a:pt x="244" y="296"/>
                      <a:pt x="279" y="348"/>
                    </a:cubicBezTo>
                    <a:cubicBezTo>
                      <a:pt x="314" y="400"/>
                      <a:pt x="351" y="466"/>
                      <a:pt x="375" y="528"/>
                    </a:cubicBezTo>
                    <a:cubicBezTo>
                      <a:pt x="399" y="590"/>
                      <a:pt x="418" y="664"/>
                      <a:pt x="423" y="723"/>
                    </a:cubicBezTo>
                    <a:cubicBezTo>
                      <a:pt x="428" y="782"/>
                      <a:pt x="419" y="832"/>
                      <a:pt x="405" y="882"/>
                    </a:cubicBezTo>
                    <a:cubicBezTo>
                      <a:pt x="391" y="932"/>
                      <a:pt x="365" y="988"/>
                      <a:pt x="339" y="1026"/>
                    </a:cubicBezTo>
                    <a:cubicBezTo>
                      <a:pt x="313" y="1064"/>
                      <a:pt x="284" y="1082"/>
                      <a:pt x="249" y="1110"/>
                    </a:cubicBezTo>
                    <a:cubicBezTo>
                      <a:pt x="214" y="1138"/>
                      <a:pt x="156" y="1179"/>
                      <a:pt x="132" y="1197"/>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sp>
        <p:nvSpPr>
          <p:cNvPr id="10243" name="Rectangle 20"/>
          <p:cNvSpPr>
            <a:spLocks noGrp="1" noChangeArrowheads="1"/>
          </p:cNvSpPr>
          <p:nvPr>
            <p:ph type="title"/>
          </p:nvPr>
        </p:nvSpPr>
        <p:spPr bwMode="auto">
          <a:xfrm>
            <a:off x="1330325" y="0"/>
            <a:ext cx="6440488" cy="712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44" name="Rectangle 21"/>
          <p:cNvSpPr>
            <a:spLocks noGrp="1" noChangeArrowheads="1"/>
          </p:cNvSpPr>
          <p:nvPr>
            <p:ph type="body" idx="1"/>
          </p:nvPr>
        </p:nvSpPr>
        <p:spPr bwMode="auto">
          <a:xfrm>
            <a:off x="1416050" y="1274763"/>
            <a:ext cx="6896100" cy="486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4310" name="Rectangle 2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eaLnBrk="1" fontAlgn="auto" hangingPunct="1">
              <a:spcBef>
                <a:spcPts val="0"/>
              </a:spcBef>
              <a:spcAft>
                <a:spcPts val="0"/>
              </a:spcAft>
              <a:defRPr sz="1400">
                <a:latin typeface="Times New Roman" pitchFamily="18" charset="0"/>
                <a:ea typeface="+mn-ea"/>
                <a:cs typeface="+mn-cs"/>
              </a:defRPr>
            </a:lvl1pPr>
          </a:lstStyle>
          <a:p>
            <a:pPr>
              <a:defRPr/>
            </a:pPr>
            <a:endParaRPr lang="en-US"/>
          </a:p>
        </p:txBody>
      </p:sp>
      <p:sp>
        <p:nvSpPr>
          <p:cNvPr id="524311" name="Rectangle 2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eaLnBrk="1" fontAlgn="auto" hangingPunct="1">
              <a:spcBef>
                <a:spcPts val="0"/>
              </a:spcBef>
              <a:spcAft>
                <a:spcPts val="0"/>
              </a:spcAft>
              <a:defRPr sz="1400">
                <a:latin typeface="Times New Roman" pitchFamily="18" charset="0"/>
                <a:ea typeface="+mn-ea"/>
                <a:cs typeface="+mn-cs"/>
              </a:defRPr>
            </a:lvl1pPr>
          </a:lstStyle>
          <a:p>
            <a:pPr>
              <a:defRPr/>
            </a:pPr>
            <a:endParaRPr lang="en-US"/>
          </a:p>
        </p:txBody>
      </p:sp>
      <p:sp>
        <p:nvSpPr>
          <p:cNvPr id="524312" name="Rectangle 2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eaLnBrk="1" hangingPunct="1">
              <a:defRPr sz="1400">
                <a:latin typeface="Times New Roman" charset="0"/>
                <a:cs typeface="Arial" charset="0"/>
              </a:defRPr>
            </a:lvl1pPr>
          </a:lstStyle>
          <a:p>
            <a:fld id="{C603EAB7-A43D-8146-A952-371469B17D2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95407" r:id="rId1"/>
    <p:sldLayoutId id="2147495388" r:id="rId2"/>
    <p:sldLayoutId id="2147495389" r:id="rId3"/>
    <p:sldLayoutId id="2147495390" r:id="rId4"/>
    <p:sldLayoutId id="2147495391" r:id="rId5"/>
    <p:sldLayoutId id="2147495392" r:id="rId6"/>
    <p:sldLayoutId id="2147495393" r:id="rId7"/>
    <p:sldLayoutId id="2147495394" r:id="rId8"/>
    <p:sldLayoutId id="2147495395" r:id="rId9"/>
    <p:sldLayoutId id="2147495396" r:id="rId10"/>
    <p:sldLayoutId id="2147495397" r:id="rId11"/>
    <p:sldLayoutId id="2147495398" r:id="rId12"/>
    <p:sldLayoutId id="2147495399" r:id="rId13"/>
  </p:sldLayoutIdLst>
  <p:transition>
    <p:zoom/>
  </p:transition>
  <p:timing>
    <p:tnLst>
      <p:par>
        <p:cTn id="1" dur="indefinite" restart="never" nodeType="tmRoot"/>
      </p:par>
    </p:tnLst>
  </p:timing>
  <p:txStyles>
    <p:titleStyle>
      <a:lvl1pPr algn="l" rtl="0" eaLnBrk="0" fontAlgn="base" hangingPunct="0">
        <a:spcBef>
          <a:spcPct val="0"/>
        </a:spcBef>
        <a:spcAft>
          <a:spcPct val="0"/>
        </a:spcAft>
        <a:defRPr sz="3600">
          <a:solidFill>
            <a:schemeClr val="tx2"/>
          </a:solidFill>
          <a:latin typeface="+mj-lt"/>
          <a:ea typeface="ＭＳ Ｐゴシック" charset="0"/>
          <a:cs typeface="+mj-cs"/>
        </a:defRPr>
      </a:lvl1pPr>
      <a:lvl2pPr algn="l" rtl="0" eaLnBrk="0" fontAlgn="base" hangingPunct="0">
        <a:spcBef>
          <a:spcPct val="0"/>
        </a:spcBef>
        <a:spcAft>
          <a:spcPct val="0"/>
        </a:spcAft>
        <a:defRPr sz="3600">
          <a:solidFill>
            <a:schemeClr val="tx2"/>
          </a:solidFill>
          <a:latin typeface="Tahoma" pitchFamily="34" charset="0"/>
          <a:ea typeface="ＭＳ Ｐゴシック" charset="0"/>
          <a:cs typeface="Arial" charset="0"/>
        </a:defRPr>
      </a:lvl2pPr>
      <a:lvl3pPr algn="l" rtl="0" eaLnBrk="0" fontAlgn="base" hangingPunct="0">
        <a:spcBef>
          <a:spcPct val="0"/>
        </a:spcBef>
        <a:spcAft>
          <a:spcPct val="0"/>
        </a:spcAft>
        <a:defRPr sz="3600">
          <a:solidFill>
            <a:schemeClr val="tx2"/>
          </a:solidFill>
          <a:latin typeface="Tahoma" pitchFamily="34" charset="0"/>
          <a:ea typeface="ＭＳ Ｐゴシック" charset="0"/>
          <a:cs typeface="Arial" charset="0"/>
        </a:defRPr>
      </a:lvl3pPr>
      <a:lvl4pPr algn="l" rtl="0" eaLnBrk="0" fontAlgn="base" hangingPunct="0">
        <a:spcBef>
          <a:spcPct val="0"/>
        </a:spcBef>
        <a:spcAft>
          <a:spcPct val="0"/>
        </a:spcAft>
        <a:defRPr sz="3600">
          <a:solidFill>
            <a:schemeClr val="tx2"/>
          </a:solidFill>
          <a:latin typeface="Tahoma" pitchFamily="34" charset="0"/>
          <a:ea typeface="ＭＳ Ｐゴシック" charset="0"/>
          <a:cs typeface="Arial" charset="0"/>
        </a:defRPr>
      </a:lvl4pPr>
      <a:lvl5pPr algn="l" rtl="0" eaLnBrk="0" fontAlgn="base" hangingPunct="0">
        <a:spcBef>
          <a:spcPct val="0"/>
        </a:spcBef>
        <a:spcAft>
          <a:spcPct val="0"/>
        </a:spcAft>
        <a:defRPr sz="3600">
          <a:solidFill>
            <a:schemeClr val="tx2"/>
          </a:solidFill>
          <a:latin typeface="Tahoma" pitchFamily="34" charset="0"/>
          <a:ea typeface="ＭＳ Ｐゴシック" charset="0"/>
          <a:cs typeface="Arial" charset="0"/>
        </a:defRPr>
      </a:lvl5pPr>
      <a:lvl6pPr marL="457200" algn="l" rtl="0" eaLnBrk="1" fontAlgn="base" hangingPunct="1">
        <a:spcBef>
          <a:spcPct val="0"/>
        </a:spcBef>
        <a:spcAft>
          <a:spcPct val="0"/>
        </a:spcAft>
        <a:defRPr sz="3600">
          <a:solidFill>
            <a:schemeClr val="tx2"/>
          </a:solidFill>
          <a:latin typeface="Tahoma" pitchFamily="34" charset="0"/>
          <a:cs typeface="Arial" charset="0"/>
        </a:defRPr>
      </a:lvl6pPr>
      <a:lvl7pPr marL="914400" algn="l" rtl="0" eaLnBrk="1" fontAlgn="base" hangingPunct="1">
        <a:spcBef>
          <a:spcPct val="0"/>
        </a:spcBef>
        <a:spcAft>
          <a:spcPct val="0"/>
        </a:spcAft>
        <a:defRPr sz="3600">
          <a:solidFill>
            <a:schemeClr val="tx2"/>
          </a:solidFill>
          <a:latin typeface="Tahoma" pitchFamily="34" charset="0"/>
          <a:cs typeface="Arial" charset="0"/>
        </a:defRPr>
      </a:lvl7pPr>
      <a:lvl8pPr marL="1371600" algn="l" rtl="0" eaLnBrk="1" fontAlgn="base" hangingPunct="1">
        <a:spcBef>
          <a:spcPct val="0"/>
        </a:spcBef>
        <a:spcAft>
          <a:spcPct val="0"/>
        </a:spcAft>
        <a:defRPr sz="3600">
          <a:solidFill>
            <a:schemeClr val="tx2"/>
          </a:solidFill>
          <a:latin typeface="Tahoma" pitchFamily="34" charset="0"/>
          <a:cs typeface="Arial" charset="0"/>
        </a:defRPr>
      </a:lvl8pPr>
      <a:lvl9pPr marL="1828800" algn="l" rtl="0" eaLnBrk="1" fontAlgn="base" hangingPunct="1">
        <a:spcBef>
          <a:spcPct val="0"/>
        </a:spcBef>
        <a:spcAft>
          <a:spcPct val="0"/>
        </a:spcAft>
        <a:defRPr sz="36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har char="•"/>
        <a:defRPr sz="25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2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19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16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16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126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91440" numCol="1" anchor="b" anchorCtr="0" compatLnSpc="1">
            <a:prstTxWarp prst="textNoShape">
              <a:avLst/>
            </a:prstTxWarp>
          </a:bodyPr>
          <a:lstStyle/>
          <a:p>
            <a:pPr lvl="0"/>
            <a:r>
              <a:rPr lang="en-US"/>
              <a:t>Click to edit Master title style</a:t>
            </a:r>
          </a:p>
        </p:txBody>
      </p:sp>
      <p:sp>
        <p:nvSpPr>
          <p:cNvPr id="1126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cs typeface="Arial" charset="0"/>
              </a:defRPr>
            </a:lvl1pPr>
          </a:lstStyle>
          <a:p>
            <a:fld id="{580FA0BA-8B92-F54B-B164-9AE5F6FFD61A}" type="datetimeFigureOut">
              <a:rPr lang="en-US"/>
              <a:pPr/>
              <a:t>11/24/2015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latin typeface="Arial" panose="020B0604020202020204" pitchFamily="34" charset="0"/>
                <a:ea typeface="MS PGothic" panose="020B0600070205080204" pitchFamily="34" charset="-128"/>
                <a:cs typeface="Arial" pitchFamily="34" charset="0"/>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charset="0"/>
              </a:defRPr>
            </a:lvl1pPr>
          </a:lstStyle>
          <a:p>
            <a:fld id="{37D231EB-CA93-9841-9F36-CFCCFFCF559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95408" r:id="rId1"/>
    <p:sldLayoutId id="2147495409" r:id="rId2"/>
    <p:sldLayoutId id="2147495410" r:id="rId3"/>
    <p:sldLayoutId id="2147495411" r:id="rId4"/>
    <p:sldLayoutId id="2147495412" r:id="rId5"/>
    <p:sldLayoutId id="2147495413" r:id="rId6"/>
    <p:sldLayoutId id="2147495414" r:id="rId7"/>
    <p:sldLayoutId id="2147495415" r:id="rId8"/>
    <p:sldLayoutId id="2147495416" r:id="rId9"/>
    <p:sldLayoutId id="2147495417" r:id="rId10"/>
    <p:sldLayoutId id="2147495418" r:id="rId11"/>
  </p:sldLayoutIdLst>
  <p:txStyles>
    <p:titleStyle>
      <a:lvl1pPr algn="l" rtl="0" eaLnBrk="0" fontAlgn="base" hangingPunct="0">
        <a:spcBef>
          <a:spcPct val="0"/>
        </a:spcBef>
        <a:spcAft>
          <a:spcPct val="0"/>
        </a:spcAft>
        <a:defRPr sz="4000" kern="1200">
          <a:solidFill>
            <a:schemeClr val="tx2"/>
          </a:solidFill>
          <a:latin typeface="+mj-lt"/>
          <a:ea typeface="ＭＳ Ｐゴシック" charset="0"/>
          <a:cs typeface="+mj-cs"/>
        </a:defRPr>
      </a:lvl1pPr>
      <a:lvl2pPr algn="l" rtl="0" eaLnBrk="0" fontAlgn="base" hangingPunct="0">
        <a:spcBef>
          <a:spcPct val="0"/>
        </a:spcBef>
        <a:spcAft>
          <a:spcPct val="0"/>
        </a:spcAft>
        <a:defRPr sz="4000">
          <a:solidFill>
            <a:schemeClr val="tx2"/>
          </a:solidFill>
          <a:latin typeface="Franklin Gothic Book"/>
          <a:ea typeface="ＭＳ Ｐゴシック" charset="0"/>
        </a:defRPr>
      </a:lvl2pPr>
      <a:lvl3pPr algn="l" rtl="0" eaLnBrk="0" fontAlgn="base" hangingPunct="0">
        <a:spcBef>
          <a:spcPct val="0"/>
        </a:spcBef>
        <a:spcAft>
          <a:spcPct val="0"/>
        </a:spcAft>
        <a:defRPr sz="4000">
          <a:solidFill>
            <a:schemeClr val="tx2"/>
          </a:solidFill>
          <a:latin typeface="Franklin Gothic Book"/>
          <a:ea typeface="ＭＳ Ｐゴシック" charset="0"/>
        </a:defRPr>
      </a:lvl3pPr>
      <a:lvl4pPr algn="l" rtl="0" eaLnBrk="0" fontAlgn="base" hangingPunct="0">
        <a:spcBef>
          <a:spcPct val="0"/>
        </a:spcBef>
        <a:spcAft>
          <a:spcPct val="0"/>
        </a:spcAft>
        <a:defRPr sz="4000">
          <a:solidFill>
            <a:schemeClr val="tx2"/>
          </a:solidFill>
          <a:latin typeface="Franklin Gothic Book"/>
          <a:ea typeface="ＭＳ Ｐゴシック" charset="0"/>
        </a:defRPr>
      </a:lvl4pPr>
      <a:lvl5pPr algn="l" rtl="0" eaLnBrk="0" fontAlgn="base" hangingPunct="0">
        <a:spcBef>
          <a:spcPct val="0"/>
        </a:spcBef>
        <a:spcAft>
          <a:spcPct val="0"/>
        </a:spcAft>
        <a:defRPr sz="4000">
          <a:solidFill>
            <a:schemeClr val="tx2"/>
          </a:solidFill>
          <a:latin typeface="Franklin Gothic Book"/>
          <a:ea typeface="ＭＳ Ｐゴシック" charset="0"/>
        </a:defRPr>
      </a:lvl5pPr>
      <a:lvl6pPr marL="457200" algn="l" rtl="0" fontAlgn="base">
        <a:spcBef>
          <a:spcPct val="0"/>
        </a:spcBef>
        <a:spcAft>
          <a:spcPct val="0"/>
        </a:spcAft>
        <a:defRPr sz="4000">
          <a:solidFill>
            <a:schemeClr val="tx2"/>
          </a:solidFill>
          <a:latin typeface="Franklin Gothic Book"/>
        </a:defRPr>
      </a:lvl6pPr>
      <a:lvl7pPr marL="914400" algn="l" rtl="0" fontAlgn="base">
        <a:spcBef>
          <a:spcPct val="0"/>
        </a:spcBef>
        <a:spcAft>
          <a:spcPct val="0"/>
        </a:spcAft>
        <a:defRPr sz="4000">
          <a:solidFill>
            <a:schemeClr val="tx2"/>
          </a:solidFill>
          <a:latin typeface="Franklin Gothic Book"/>
        </a:defRPr>
      </a:lvl7pPr>
      <a:lvl8pPr marL="1371600" algn="l" rtl="0" fontAlgn="base">
        <a:spcBef>
          <a:spcPct val="0"/>
        </a:spcBef>
        <a:spcAft>
          <a:spcPct val="0"/>
        </a:spcAft>
        <a:defRPr sz="4000">
          <a:solidFill>
            <a:schemeClr val="tx2"/>
          </a:solidFill>
          <a:latin typeface="Franklin Gothic Book"/>
        </a:defRPr>
      </a:lvl8pPr>
      <a:lvl9pPr marL="1828800" algn="l" rtl="0" fontAlgn="base">
        <a:spcBef>
          <a:spcPct val="0"/>
        </a:spcBef>
        <a:spcAft>
          <a:spcPct val="0"/>
        </a:spcAft>
        <a:defRPr sz="4000">
          <a:solidFill>
            <a:schemeClr val="tx2"/>
          </a:solidFill>
          <a:latin typeface="Franklin Gothic Book"/>
        </a:defRPr>
      </a:lvl9pPr>
    </p:titleStyle>
    <p:bodyStyle>
      <a:lvl1pPr marL="273050" indent="-273050" algn="l" rtl="0" eaLnBrk="0" fontAlgn="base" hangingPunct="0">
        <a:spcBef>
          <a:spcPts val="575"/>
        </a:spcBef>
        <a:spcAft>
          <a:spcPct val="0"/>
        </a:spcAft>
        <a:buClr>
          <a:schemeClr val="accent1"/>
        </a:buClr>
        <a:buSzPct val="85000"/>
        <a:buFont typeface="Wingdings 2" charset="0"/>
        <a:buChar char=""/>
        <a:defRPr sz="2600" kern="1200">
          <a:solidFill>
            <a:schemeClr val="tx1"/>
          </a:solidFill>
          <a:latin typeface="+mn-lt"/>
          <a:ea typeface="ＭＳ Ｐゴシック" charset="0"/>
          <a:cs typeface="+mn-cs"/>
        </a:defRPr>
      </a:lvl1pPr>
      <a:lvl2pPr marL="547688" indent="-228600" algn="l" rtl="0" eaLnBrk="0" fontAlgn="base" hangingPunct="0">
        <a:spcBef>
          <a:spcPts val="375"/>
        </a:spcBef>
        <a:spcAft>
          <a:spcPct val="0"/>
        </a:spcAft>
        <a:buClr>
          <a:schemeClr val="accent2"/>
        </a:buClr>
        <a:buSzPct val="85000"/>
        <a:buFont typeface="Wingdings 2" charset="0"/>
        <a:buChar char=""/>
        <a:defRPr sz="2400" kern="1200">
          <a:solidFill>
            <a:schemeClr val="tx1"/>
          </a:solidFill>
          <a:latin typeface="+mn-lt"/>
          <a:ea typeface="ＭＳ Ｐゴシック" charset="0"/>
          <a:cs typeface="+mn-cs"/>
        </a:defRPr>
      </a:lvl2pPr>
      <a:lvl3pPr marL="822325" indent="-228600" algn="l" rtl="0" eaLnBrk="0" fontAlgn="base" hangingPunct="0">
        <a:spcBef>
          <a:spcPts val="375"/>
        </a:spcBef>
        <a:spcAft>
          <a:spcPct val="0"/>
        </a:spcAft>
        <a:buClr>
          <a:srgbClr val="E6B1AB"/>
        </a:buClr>
        <a:buSzPct val="85000"/>
        <a:buFont typeface="Wingdings 2" charset="0"/>
        <a:buChar char=""/>
        <a:defRPr sz="2000" kern="1200">
          <a:solidFill>
            <a:schemeClr val="tx1"/>
          </a:solidFill>
          <a:latin typeface="+mn-lt"/>
          <a:ea typeface="ＭＳ Ｐゴシック" charset="0"/>
          <a:cs typeface="+mn-cs"/>
        </a:defRPr>
      </a:lvl3pPr>
      <a:lvl4pPr marL="1096963" indent="-228600" algn="l" rtl="0" eaLnBrk="0" fontAlgn="base" hangingPunct="0">
        <a:spcBef>
          <a:spcPts val="375"/>
        </a:spcBef>
        <a:spcAft>
          <a:spcPct val="0"/>
        </a:spcAft>
        <a:buClr>
          <a:srgbClr val="A28E6A"/>
        </a:buClr>
        <a:buSzPct val="80000"/>
        <a:buFont typeface="Wingdings 2" charset="0"/>
        <a:buChar char=""/>
        <a:defRPr sz="2000" kern="1200">
          <a:solidFill>
            <a:schemeClr val="tx1"/>
          </a:solidFill>
          <a:latin typeface="+mn-lt"/>
          <a:ea typeface="ＭＳ Ｐゴシック" charset="0"/>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ＭＳ Ｐゴシック" charset="0"/>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hangingPunct="1">
              <a:defRPr/>
            </a:pPr>
            <a:endParaRPr lang="en-US">
              <a:latin typeface="Arial" panose="020B0604020202020204" pitchFamily="34" charset="0"/>
              <a:ea typeface="MS PGothic" panose="020B0600070205080204" pitchFamily="34" charset="-128"/>
              <a:cs typeface="Arial" pitchFamily="34" charset="0"/>
            </a:endParaRPr>
          </a:p>
        </p:txBody>
      </p:sp>
      <p:sp>
        <p:nvSpPr>
          <p:cNvPr id="12291" name="Freeform 11"/>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229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eaLnBrk="1" hangingPunct="1">
              <a:defRPr sz="1000">
                <a:cs typeface="Arial" charset="0"/>
              </a:defRPr>
            </a:lvl1pPr>
          </a:lstStyle>
          <a:p>
            <a:fld id="{DE9184CE-CD99-314C-91BC-FB6231A57C29}" type="datetimeFigureOut">
              <a:rPr lang="en-US"/>
              <a:pPr/>
              <a:t>11/24/2015</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panose="020B0604020202020204" pitchFamily="34" charset="0"/>
                <a:ea typeface="MS PGothic" panose="020B0600070205080204" pitchFamily="34" charset="-128"/>
                <a:cs typeface="Arial" pitchFamily="34" charset="0"/>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fld id="{D80DE3AD-6A0B-3B48-82F4-A6E0BB58169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95419" r:id="rId1"/>
    <p:sldLayoutId id="2147495420" r:id="rId2"/>
    <p:sldLayoutId id="2147495421" r:id="rId3"/>
    <p:sldLayoutId id="2147495422" r:id="rId4"/>
    <p:sldLayoutId id="2147495423" r:id="rId5"/>
    <p:sldLayoutId id="2147495424" r:id="rId6"/>
    <p:sldLayoutId id="2147495425" r:id="rId7"/>
    <p:sldLayoutId id="2147495426" r:id="rId8"/>
    <p:sldLayoutId id="2147495427" r:id="rId9"/>
    <p:sldLayoutId id="2147495428" r:id="rId10"/>
    <p:sldLayoutId id="2147495429"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charset="0"/>
        <a:buChar char=""/>
        <a:defRPr sz="2700" kern="1200">
          <a:solidFill>
            <a:schemeClr val="tx1"/>
          </a:solidFill>
          <a:latin typeface="+mn-lt"/>
          <a:ea typeface="ＭＳ Ｐゴシック" charset="0"/>
          <a:cs typeface="+mn-cs"/>
        </a:defRPr>
      </a:lvl1pPr>
      <a:lvl2pPr marL="620713" indent="-228600" algn="l" rtl="0" eaLnBrk="0" fontAlgn="base" hangingPunct="0">
        <a:spcBef>
          <a:spcPts val="325"/>
        </a:spcBef>
        <a:spcAft>
          <a:spcPct val="0"/>
        </a:spcAft>
        <a:buClr>
          <a:schemeClr val="accent1"/>
        </a:buClr>
        <a:buFont typeface="Verdana" charset="0"/>
        <a:buChar char="◦"/>
        <a:defRPr sz="2300" kern="1200">
          <a:solidFill>
            <a:schemeClr val="tx1"/>
          </a:solidFill>
          <a:latin typeface="+mn-lt"/>
          <a:ea typeface="ＭＳ Ｐゴシック" charset="0"/>
          <a:cs typeface="+mn-cs"/>
        </a:defRPr>
      </a:lvl2pPr>
      <a:lvl3pPr marL="858838" indent="-228600" algn="l" rtl="0" eaLnBrk="0" fontAlgn="base" hangingPunct="0">
        <a:spcBef>
          <a:spcPts val="350"/>
        </a:spcBef>
        <a:spcAft>
          <a:spcPct val="0"/>
        </a:spcAft>
        <a:buClr>
          <a:schemeClr val="accent2"/>
        </a:buClr>
        <a:buSzPct val="100000"/>
        <a:buFont typeface="Wingdings 2" charset="0"/>
        <a:buChar char=""/>
        <a:defRPr sz="2100" kern="1200">
          <a:solidFill>
            <a:schemeClr val="tx1"/>
          </a:solidFill>
          <a:latin typeface="+mn-lt"/>
          <a:ea typeface="ＭＳ Ｐゴシック" charset="0"/>
          <a:cs typeface="+mn-cs"/>
        </a:defRPr>
      </a:lvl3pPr>
      <a:lvl4pPr marL="1143000" indent="-228600" algn="l" rtl="0" eaLnBrk="0" fontAlgn="base" hangingPunct="0">
        <a:spcBef>
          <a:spcPts val="350"/>
        </a:spcBef>
        <a:spcAft>
          <a:spcPct val="0"/>
        </a:spcAft>
        <a:buClr>
          <a:schemeClr val="accent2"/>
        </a:buClr>
        <a:buFont typeface="Wingdings 2" charset="0"/>
        <a:buChar char=""/>
        <a:defRPr sz="1900" kern="1200">
          <a:solidFill>
            <a:schemeClr val="tx1"/>
          </a:solidFill>
          <a:latin typeface="+mn-lt"/>
          <a:ea typeface="ＭＳ Ｐゴシック" charset="0"/>
          <a:cs typeface="+mn-cs"/>
        </a:defRPr>
      </a:lvl4pPr>
      <a:lvl5pPr marL="1371600" indent="-228600" algn="l" rtl="0" eaLnBrk="0" fontAlgn="base" hangingPunct="0">
        <a:spcBef>
          <a:spcPts val="350"/>
        </a:spcBef>
        <a:spcAft>
          <a:spcPct val="0"/>
        </a:spcAft>
        <a:buClr>
          <a:schemeClr val="accent2"/>
        </a:buClr>
        <a:buFont typeface="Wingdings 2" charset="0"/>
        <a:buChar char=""/>
        <a:defRPr kern="1200">
          <a:solidFill>
            <a:schemeClr val="tx1"/>
          </a:solidFill>
          <a:latin typeface="+mn-lt"/>
          <a:ea typeface="ＭＳ Ｐゴシック"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1475" y="6356350"/>
            <a:ext cx="2133600" cy="274638"/>
          </a:xfrm>
          <a:prstGeom prst="rect">
            <a:avLst/>
          </a:prstGeom>
        </p:spPr>
        <p:txBody>
          <a:bodyPr vert="horz" wrap="square" lIns="91440" tIns="45720" rIns="91440" bIns="45720" numCol="1" anchor="ctr" anchorCtr="0" compatLnSpc="1">
            <a:prstTxWarp prst="textNoShape">
              <a:avLst/>
            </a:prstTxWarp>
          </a:bodyPr>
          <a:lstStyle>
            <a:lvl1pPr>
              <a:defRPr sz="1100">
                <a:solidFill>
                  <a:schemeClr val="tx2"/>
                </a:solidFill>
              </a:defRPr>
            </a:lvl1pPr>
          </a:lstStyle>
          <a:p>
            <a:fld id="{AF097AE6-6C4A-AD40-9BE9-290089DFA26E}" type="datetimeFigureOut">
              <a:rPr lang="en-US"/>
              <a:pPr/>
              <a:t>11/24/2015</a:t>
            </a:fld>
            <a:endParaRPr lang="en-US"/>
          </a:p>
        </p:txBody>
      </p:sp>
      <p:sp>
        <p:nvSpPr>
          <p:cNvPr id="5" name="Footer Placeholder 4"/>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a:defRPr sz="1100">
                <a:solidFill>
                  <a:schemeClr val="tx2"/>
                </a:solidFill>
                <a:latin typeface="Arial" panose="020B0604020202020204" pitchFamily="34" charset="0"/>
                <a:ea typeface="ＭＳ Ｐゴシック" panose="020B0600070205080204" pitchFamily="34" charset="-128"/>
                <a:cs typeface="+mn-cs"/>
              </a:defRPr>
            </a:lvl1pPr>
          </a:lstStyle>
          <a:p>
            <a:pPr>
              <a:defRPr/>
            </a:pPr>
            <a:endParaRPr lang="en-US"/>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wrap="square" lIns="91440" tIns="45720" rIns="91440" bIns="45720" numCol="1" anchor="ctr" anchorCtr="0" compatLnSpc="1">
            <a:prstTxWarp prst="textNoShape">
              <a:avLst/>
            </a:prstTxWarp>
          </a:bodyPr>
          <a:lstStyle>
            <a:lvl1pPr algn="ctr">
              <a:defRPr sz="1100">
                <a:solidFill>
                  <a:schemeClr val="tx2"/>
                </a:solidFill>
              </a:defRPr>
            </a:lvl1pPr>
          </a:lstStyle>
          <a:p>
            <a:fld id="{4C28553F-7F96-4249-A1C1-6F6424C7D2C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95430" r:id="rId1"/>
    <p:sldLayoutId id="2147495431" r:id="rId2"/>
    <p:sldLayoutId id="2147495432" r:id="rId3"/>
    <p:sldLayoutId id="2147495433" r:id="rId4"/>
    <p:sldLayoutId id="2147495434" r:id="rId5"/>
    <p:sldLayoutId id="2147495435" r:id="rId6"/>
    <p:sldLayoutId id="2147495436" r:id="rId7"/>
    <p:sldLayoutId id="2147495437" r:id="rId8"/>
    <p:sldLayoutId id="2147495438" r:id="rId9"/>
    <p:sldLayoutId id="2147495439" r:id="rId10"/>
    <p:sldLayoutId id="2147495440" r:id="rId11"/>
  </p:sldLayoutIdLst>
  <p:txStyles>
    <p:titleStyle>
      <a:lvl1pPr algn="ctr" rtl="0" eaLnBrk="0" fontAlgn="base" hangingPunct="0">
        <a:spcBef>
          <a:spcPct val="0"/>
        </a:spcBef>
        <a:spcAft>
          <a:spcPct val="0"/>
        </a:spcAft>
        <a:defRPr sz="3200" kern="1200" cap="all" spc="200">
          <a:solidFill>
            <a:schemeClr val="bg1"/>
          </a:solidFill>
          <a:latin typeface="+mj-lt"/>
          <a:ea typeface="ＭＳ Ｐゴシック" charset="0"/>
          <a:cs typeface="+mj-cs"/>
        </a:defRPr>
      </a:lvl1pPr>
      <a:lvl2pPr algn="ctr" rtl="0" eaLnBrk="0" fontAlgn="base" hangingPunct="0">
        <a:spcBef>
          <a:spcPct val="0"/>
        </a:spcBef>
        <a:spcAft>
          <a:spcPct val="0"/>
        </a:spcAft>
        <a:defRPr sz="3200">
          <a:solidFill>
            <a:schemeClr val="bg1"/>
          </a:solidFill>
          <a:latin typeface="Franklin Gothic Medium" pitchFamily="34" charset="0"/>
          <a:ea typeface="ＭＳ Ｐゴシック" charset="0"/>
        </a:defRPr>
      </a:lvl2pPr>
      <a:lvl3pPr algn="ctr" rtl="0" eaLnBrk="0" fontAlgn="base" hangingPunct="0">
        <a:spcBef>
          <a:spcPct val="0"/>
        </a:spcBef>
        <a:spcAft>
          <a:spcPct val="0"/>
        </a:spcAft>
        <a:defRPr sz="3200">
          <a:solidFill>
            <a:schemeClr val="bg1"/>
          </a:solidFill>
          <a:latin typeface="Franklin Gothic Medium" pitchFamily="34" charset="0"/>
          <a:ea typeface="ＭＳ Ｐゴシック" charset="0"/>
        </a:defRPr>
      </a:lvl3pPr>
      <a:lvl4pPr algn="ctr" rtl="0" eaLnBrk="0" fontAlgn="base" hangingPunct="0">
        <a:spcBef>
          <a:spcPct val="0"/>
        </a:spcBef>
        <a:spcAft>
          <a:spcPct val="0"/>
        </a:spcAft>
        <a:defRPr sz="3200">
          <a:solidFill>
            <a:schemeClr val="bg1"/>
          </a:solidFill>
          <a:latin typeface="Franklin Gothic Medium" pitchFamily="34" charset="0"/>
          <a:ea typeface="ＭＳ Ｐゴシック" charset="0"/>
        </a:defRPr>
      </a:lvl4pPr>
      <a:lvl5pPr algn="ctr" rtl="0" eaLnBrk="0" fontAlgn="base" hangingPunct="0">
        <a:spcBef>
          <a:spcPct val="0"/>
        </a:spcBef>
        <a:spcAft>
          <a:spcPct val="0"/>
        </a:spcAft>
        <a:defRPr sz="3200">
          <a:solidFill>
            <a:schemeClr val="bg1"/>
          </a:solidFill>
          <a:latin typeface="Franklin Gothic Medium" pitchFamily="34" charset="0"/>
          <a:ea typeface="ＭＳ Ｐゴシック"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p:titleStyle>
    <p:bodyStyle>
      <a:lvl1pPr marL="273050" indent="-228600" algn="l" rtl="0" eaLnBrk="0" fontAlgn="base" hangingPunct="0">
        <a:spcBef>
          <a:spcPct val="20000"/>
        </a:spcBef>
        <a:spcAft>
          <a:spcPct val="0"/>
        </a:spcAft>
        <a:buClr>
          <a:schemeClr val="accent1"/>
        </a:buClr>
        <a:buFont typeface="Wingdings 2" charset="0"/>
        <a:buChar char=""/>
        <a:defRPr sz="2000" kern="1200" spc="150">
          <a:solidFill>
            <a:schemeClr val="tx2"/>
          </a:solidFill>
          <a:latin typeface="+mn-lt"/>
          <a:ea typeface="ＭＳ Ｐゴシック" charset="0"/>
          <a:cs typeface="+mn-cs"/>
        </a:defRPr>
      </a:lvl1pPr>
      <a:lvl2pPr marL="547688" indent="-182563" algn="l" rtl="0" eaLnBrk="0" fontAlgn="base" hangingPunct="0">
        <a:spcBef>
          <a:spcPct val="20000"/>
        </a:spcBef>
        <a:spcAft>
          <a:spcPct val="0"/>
        </a:spcAft>
        <a:buClr>
          <a:schemeClr val="accent2"/>
        </a:buClr>
        <a:buFont typeface="Wingdings" charset="0"/>
        <a:buChar char="§"/>
        <a:defRPr kern="1200" spc="100">
          <a:solidFill>
            <a:schemeClr val="tx2"/>
          </a:solidFill>
          <a:latin typeface="+mn-lt"/>
          <a:ea typeface="ＭＳ Ｐゴシック" charset="0"/>
          <a:cs typeface="+mn-cs"/>
        </a:defRPr>
      </a:lvl2pPr>
      <a:lvl3pPr marL="822325" indent="-182563" algn="l" rtl="0" eaLnBrk="0" fontAlgn="base" hangingPunct="0">
        <a:spcBef>
          <a:spcPct val="20000"/>
        </a:spcBef>
        <a:spcAft>
          <a:spcPct val="0"/>
        </a:spcAft>
        <a:buClr>
          <a:srgbClr val="928B70"/>
        </a:buClr>
        <a:buFont typeface="Wingdings" charset="0"/>
        <a:buChar char="§"/>
        <a:defRPr sz="1600" kern="1200" spc="100">
          <a:solidFill>
            <a:schemeClr val="tx2"/>
          </a:solidFill>
          <a:latin typeface="+mn-lt"/>
          <a:ea typeface="ＭＳ Ｐゴシック" charset="0"/>
          <a:cs typeface="+mn-cs"/>
        </a:defRPr>
      </a:lvl3pPr>
      <a:lvl4pPr marL="1096963" indent="-182563" algn="l" rtl="0" eaLnBrk="0" fontAlgn="base" hangingPunct="0">
        <a:spcBef>
          <a:spcPct val="20000"/>
        </a:spcBef>
        <a:spcAft>
          <a:spcPct val="0"/>
        </a:spcAft>
        <a:buClr>
          <a:srgbClr val="87706B"/>
        </a:buClr>
        <a:buFont typeface="Wingdings" charset="0"/>
        <a:buChar char="§"/>
        <a:defRPr sz="1400" kern="1200">
          <a:solidFill>
            <a:schemeClr val="tx2"/>
          </a:solidFill>
          <a:latin typeface="+mn-lt"/>
          <a:ea typeface="ＭＳ Ｐゴシック" charset="0"/>
          <a:cs typeface="+mn-cs"/>
        </a:defRPr>
      </a:lvl4pPr>
      <a:lvl5pPr marL="1279525" indent="-182563" algn="l" rtl="0" eaLnBrk="0" fontAlgn="base" hangingPunct="0">
        <a:spcBef>
          <a:spcPct val="20000"/>
        </a:spcBef>
        <a:spcAft>
          <a:spcPct val="0"/>
        </a:spcAft>
        <a:buClr>
          <a:srgbClr val="6F777D"/>
        </a:buClr>
        <a:buFont typeface="Wingdings" charset="0"/>
        <a:buChar char="§"/>
        <a:defRPr sz="1300" kern="1200" spc="100">
          <a:solidFill>
            <a:schemeClr val="tx2"/>
          </a:solidFill>
          <a:latin typeface="+mn-lt"/>
          <a:ea typeface="ＭＳ Ｐゴシック" charset="0"/>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699FF"/>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92088" y="93663"/>
            <a:ext cx="808037" cy="744537"/>
            <a:chOff x="898" y="1471"/>
            <a:chExt cx="1834" cy="1742"/>
          </a:xfrm>
        </p:grpSpPr>
        <p:sp>
          <p:nvSpPr>
            <p:cNvPr id="2056" name="Freeform 3"/>
            <p:cNvSpPr>
              <a:spLocks/>
            </p:cNvSpPr>
            <p:nvPr/>
          </p:nvSpPr>
          <p:spPr bwMode="auto">
            <a:xfrm>
              <a:off x="1864" y="1493"/>
              <a:ext cx="198" cy="119"/>
            </a:xfrm>
            <a:custGeom>
              <a:avLst/>
              <a:gdLst>
                <a:gd name="T0" fmla="*/ 50 w 200"/>
                <a:gd name="T1" fmla="*/ 0 h 119"/>
                <a:gd name="T2" fmla="*/ 34 w 200"/>
                <a:gd name="T3" fmla="*/ 21 h 119"/>
                <a:gd name="T4" fmla="*/ 1 w 200"/>
                <a:gd name="T5" fmla="*/ 61 h 119"/>
                <a:gd name="T6" fmla="*/ 29 w 200"/>
                <a:gd name="T7" fmla="*/ 105 h 119"/>
                <a:gd name="T8" fmla="*/ 70 w 200"/>
                <a:gd name="T9" fmla="*/ 116 h 119"/>
                <a:gd name="T10" fmla="*/ 121 w 200"/>
                <a:gd name="T11" fmla="*/ 86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19">
                  <a:moveTo>
                    <a:pt x="86" y="0"/>
                  </a:moveTo>
                  <a:cubicBezTo>
                    <a:pt x="78" y="4"/>
                    <a:pt x="48" y="11"/>
                    <a:pt x="34" y="21"/>
                  </a:cubicBezTo>
                  <a:cubicBezTo>
                    <a:pt x="20" y="31"/>
                    <a:pt x="2" y="47"/>
                    <a:pt x="1" y="61"/>
                  </a:cubicBezTo>
                  <a:cubicBezTo>
                    <a:pt x="0" y="75"/>
                    <a:pt x="9" y="96"/>
                    <a:pt x="29" y="105"/>
                  </a:cubicBezTo>
                  <a:cubicBezTo>
                    <a:pt x="49" y="114"/>
                    <a:pt x="96" y="119"/>
                    <a:pt x="124" y="116"/>
                  </a:cubicBezTo>
                  <a:cubicBezTo>
                    <a:pt x="152" y="113"/>
                    <a:pt x="184" y="92"/>
                    <a:pt x="200" y="86"/>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2057" name="Group 4"/>
            <p:cNvGrpSpPr>
              <a:grpSpLocks/>
            </p:cNvGrpSpPr>
            <p:nvPr/>
          </p:nvGrpSpPr>
          <p:grpSpPr bwMode="auto">
            <a:xfrm>
              <a:off x="898" y="1471"/>
              <a:ext cx="1834" cy="1742"/>
              <a:chOff x="898" y="1471"/>
              <a:chExt cx="1834" cy="1742"/>
            </a:xfrm>
          </p:grpSpPr>
          <p:grpSp>
            <p:nvGrpSpPr>
              <p:cNvPr id="2058" name="Group 5"/>
              <p:cNvGrpSpPr>
                <a:grpSpLocks/>
              </p:cNvGrpSpPr>
              <p:nvPr/>
            </p:nvGrpSpPr>
            <p:grpSpPr bwMode="auto">
              <a:xfrm>
                <a:off x="1256" y="1474"/>
                <a:ext cx="491" cy="516"/>
                <a:chOff x="1256" y="1474"/>
                <a:chExt cx="491" cy="516"/>
              </a:xfrm>
            </p:grpSpPr>
            <p:sp>
              <p:nvSpPr>
                <p:cNvPr id="2071" name="Freeform 6"/>
                <p:cNvSpPr>
                  <a:spLocks/>
                </p:cNvSpPr>
                <p:nvPr/>
              </p:nvSpPr>
              <p:spPr bwMode="auto">
                <a:xfrm>
                  <a:off x="1255" y="1475"/>
                  <a:ext cx="425" cy="516"/>
                </a:xfrm>
                <a:custGeom>
                  <a:avLst/>
                  <a:gdLst>
                    <a:gd name="T0" fmla="*/ 478 w 424"/>
                    <a:gd name="T1" fmla="*/ 14 h 516"/>
                    <a:gd name="T2" fmla="*/ 334 w 424"/>
                    <a:gd name="T3" fmla="*/ 6 h 516"/>
                    <a:gd name="T4" fmla="*/ 152 w 424"/>
                    <a:gd name="T5" fmla="*/ 50 h 516"/>
                    <a:gd name="T6" fmla="*/ 72 w 424"/>
                    <a:gd name="T7" fmla="*/ 108 h 516"/>
                    <a:gd name="T8" fmla="*/ 16 w 424"/>
                    <a:gd name="T9" fmla="*/ 192 h 516"/>
                    <a:gd name="T10" fmla="*/ 2 w 424"/>
                    <a:gd name="T11" fmla="*/ 302 h 516"/>
                    <a:gd name="T12" fmla="*/ 12 w 424"/>
                    <a:gd name="T13" fmla="*/ 420 h 516"/>
                    <a:gd name="T14" fmla="*/ 74 w 424"/>
                    <a:gd name="T15" fmla="*/ 516 h 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4" h="516">
                      <a:moveTo>
                        <a:pt x="424" y="14"/>
                      </a:moveTo>
                      <a:cubicBezTo>
                        <a:pt x="400" y="13"/>
                        <a:pt x="325" y="0"/>
                        <a:pt x="280" y="6"/>
                      </a:cubicBezTo>
                      <a:cubicBezTo>
                        <a:pt x="235" y="12"/>
                        <a:pt x="187" y="33"/>
                        <a:pt x="152" y="50"/>
                      </a:cubicBezTo>
                      <a:cubicBezTo>
                        <a:pt x="117" y="67"/>
                        <a:pt x="94" y="85"/>
                        <a:pt x="72" y="108"/>
                      </a:cubicBezTo>
                      <a:cubicBezTo>
                        <a:pt x="50" y="131"/>
                        <a:pt x="28" y="160"/>
                        <a:pt x="16" y="192"/>
                      </a:cubicBezTo>
                      <a:cubicBezTo>
                        <a:pt x="4" y="224"/>
                        <a:pt x="3" y="264"/>
                        <a:pt x="2" y="302"/>
                      </a:cubicBezTo>
                      <a:cubicBezTo>
                        <a:pt x="1" y="340"/>
                        <a:pt x="0" y="384"/>
                        <a:pt x="12" y="420"/>
                      </a:cubicBezTo>
                      <a:cubicBezTo>
                        <a:pt x="24" y="456"/>
                        <a:pt x="61" y="496"/>
                        <a:pt x="74" y="516"/>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72" name="Freeform 7"/>
                <p:cNvSpPr>
                  <a:spLocks/>
                </p:cNvSpPr>
                <p:nvPr/>
              </p:nvSpPr>
              <p:spPr bwMode="auto">
                <a:xfrm>
                  <a:off x="1644" y="1490"/>
                  <a:ext cx="104" cy="104"/>
                </a:xfrm>
                <a:custGeom>
                  <a:avLst/>
                  <a:gdLst>
                    <a:gd name="T0" fmla="*/ 28 w 105"/>
                    <a:gd name="T1" fmla="*/ 0 h 104"/>
                    <a:gd name="T2" fmla="*/ 52 w 105"/>
                    <a:gd name="T3" fmla="*/ 12 h 104"/>
                    <a:gd name="T4" fmla="*/ 52 w 105"/>
                    <a:gd name="T5" fmla="*/ 52 h 104"/>
                    <a:gd name="T6" fmla="*/ 52 w 105"/>
                    <a:gd name="T7" fmla="*/ 96 h 104"/>
                    <a:gd name="T8" fmla="*/ 0 w 105"/>
                    <a:gd name="T9" fmla="*/ 99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4">
                      <a:moveTo>
                        <a:pt x="28" y="0"/>
                      </a:moveTo>
                      <a:cubicBezTo>
                        <a:pt x="35" y="2"/>
                        <a:pt x="58" y="3"/>
                        <a:pt x="71" y="12"/>
                      </a:cubicBezTo>
                      <a:cubicBezTo>
                        <a:pt x="84" y="21"/>
                        <a:pt x="103" y="38"/>
                        <a:pt x="104" y="52"/>
                      </a:cubicBezTo>
                      <a:cubicBezTo>
                        <a:pt x="105" y="66"/>
                        <a:pt x="93" y="88"/>
                        <a:pt x="76" y="96"/>
                      </a:cubicBezTo>
                      <a:cubicBezTo>
                        <a:pt x="59" y="104"/>
                        <a:pt x="16" y="99"/>
                        <a:pt x="0" y="99"/>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2059" name="Freeform 8"/>
              <p:cNvSpPr>
                <a:spLocks/>
              </p:cNvSpPr>
              <p:nvPr/>
            </p:nvSpPr>
            <p:spPr bwMode="auto">
              <a:xfrm>
                <a:off x="1521" y="1642"/>
                <a:ext cx="245" cy="472"/>
              </a:xfrm>
              <a:custGeom>
                <a:avLst/>
                <a:gdLst>
                  <a:gd name="T0" fmla="*/ 99 w 248"/>
                  <a:gd name="T1" fmla="*/ 0 h 471"/>
                  <a:gd name="T2" fmla="*/ 114 w 248"/>
                  <a:gd name="T3" fmla="*/ 63 h 471"/>
                  <a:gd name="T4" fmla="*/ 114 w 248"/>
                  <a:gd name="T5" fmla="*/ 204 h 471"/>
                  <a:gd name="T6" fmla="*/ 124 w 248"/>
                  <a:gd name="T7" fmla="*/ 314 h 471"/>
                  <a:gd name="T8" fmla="*/ 117 w 248"/>
                  <a:gd name="T9" fmla="*/ 336 h 471"/>
                  <a:gd name="T10" fmla="*/ 110 w 248"/>
                  <a:gd name="T11" fmla="*/ 377 h 471"/>
                  <a:gd name="T12" fmla="*/ 113 w 248"/>
                  <a:gd name="T13" fmla="*/ 404 h 471"/>
                  <a:gd name="T14" fmla="*/ 110 w 248"/>
                  <a:gd name="T15" fmla="*/ 426 h 471"/>
                  <a:gd name="T16" fmla="*/ 110 w 248"/>
                  <a:gd name="T17" fmla="*/ 489 h 471"/>
                  <a:gd name="T18" fmla="*/ 83 w 248"/>
                  <a:gd name="T19" fmla="*/ 522 h 471"/>
                  <a:gd name="T20" fmla="*/ 41 w 248"/>
                  <a:gd name="T21" fmla="*/ 510 h 471"/>
                  <a:gd name="T22" fmla="*/ 0 w 248"/>
                  <a:gd name="T23" fmla="*/ 447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8" h="471">
                    <a:moveTo>
                      <a:pt x="183" y="0"/>
                    </a:moveTo>
                    <a:cubicBezTo>
                      <a:pt x="189" y="10"/>
                      <a:pt x="211" y="29"/>
                      <a:pt x="217" y="63"/>
                    </a:cubicBezTo>
                    <a:cubicBezTo>
                      <a:pt x="223" y="97"/>
                      <a:pt x="212" y="171"/>
                      <a:pt x="217" y="204"/>
                    </a:cubicBezTo>
                    <a:cubicBezTo>
                      <a:pt x="222" y="237"/>
                      <a:pt x="244" y="247"/>
                      <a:pt x="246" y="260"/>
                    </a:cubicBezTo>
                    <a:cubicBezTo>
                      <a:pt x="248" y="273"/>
                      <a:pt x="233" y="272"/>
                      <a:pt x="226" y="282"/>
                    </a:cubicBezTo>
                    <a:cubicBezTo>
                      <a:pt x="219" y="292"/>
                      <a:pt x="207" y="312"/>
                      <a:pt x="205" y="323"/>
                    </a:cubicBezTo>
                    <a:cubicBezTo>
                      <a:pt x="203" y="334"/>
                      <a:pt x="214" y="342"/>
                      <a:pt x="214" y="350"/>
                    </a:cubicBezTo>
                    <a:cubicBezTo>
                      <a:pt x="214" y="358"/>
                      <a:pt x="205" y="358"/>
                      <a:pt x="204" y="372"/>
                    </a:cubicBezTo>
                    <a:cubicBezTo>
                      <a:pt x="203" y="386"/>
                      <a:pt x="214" y="419"/>
                      <a:pt x="205" y="435"/>
                    </a:cubicBezTo>
                    <a:cubicBezTo>
                      <a:pt x="196" y="451"/>
                      <a:pt x="172" y="465"/>
                      <a:pt x="151" y="468"/>
                    </a:cubicBezTo>
                    <a:cubicBezTo>
                      <a:pt x="130" y="471"/>
                      <a:pt x="103" y="469"/>
                      <a:pt x="78" y="456"/>
                    </a:cubicBezTo>
                    <a:cubicBezTo>
                      <a:pt x="53" y="443"/>
                      <a:pt x="16" y="406"/>
                      <a:pt x="0" y="393"/>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60" name="Freeform 9"/>
              <p:cNvSpPr>
                <a:spLocks/>
              </p:cNvSpPr>
              <p:nvPr/>
            </p:nvSpPr>
            <p:spPr bwMode="auto">
              <a:xfrm>
                <a:off x="1547" y="2140"/>
                <a:ext cx="47" cy="97"/>
              </a:xfrm>
              <a:custGeom>
                <a:avLst/>
                <a:gdLst>
                  <a:gd name="T0" fmla="*/ 47 w 47"/>
                  <a:gd name="T1" fmla="*/ 0 h 97"/>
                  <a:gd name="T2" fmla="*/ 30 w 47"/>
                  <a:gd name="T3" fmla="*/ 58 h 97"/>
                  <a:gd name="T4" fmla="*/ 0 w 47"/>
                  <a:gd name="T5" fmla="*/ 97 h 97"/>
                  <a:gd name="T6" fmla="*/ 0 60000 65536"/>
                  <a:gd name="T7" fmla="*/ 0 60000 65536"/>
                  <a:gd name="T8" fmla="*/ 0 60000 65536"/>
                </a:gdLst>
                <a:ahLst/>
                <a:cxnLst>
                  <a:cxn ang="T6">
                    <a:pos x="T0" y="T1"/>
                  </a:cxn>
                  <a:cxn ang="T7">
                    <a:pos x="T2" y="T3"/>
                  </a:cxn>
                  <a:cxn ang="T8">
                    <a:pos x="T4" y="T5"/>
                  </a:cxn>
                </a:cxnLst>
                <a:rect l="0" t="0" r="r" b="b"/>
                <a:pathLst>
                  <a:path w="47" h="97">
                    <a:moveTo>
                      <a:pt x="47" y="0"/>
                    </a:moveTo>
                    <a:cubicBezTo>
                      <a:pt x="44" y="10"/>
                      <a:pt x="38" y="42"/>
                      <a:pt x="30" y="58"/>
                    </a:cubicBezTo>
                    <a:cubicBezTo>
                      <a:pt x="22" y="74"/>
                      <a:pt x="6" y="89"/>
                      <a:pt x="0" y="97"/>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61" name="Freeform 10"/>
              <p:cNvSpPr>
                <a:spLocks/>
              </p:cNvSpPr>
              <p:nvPr/>
            </p:nvSpPr>
            <p:spPr bwMode="auto">
              <a:xfrm>
                <a:off x="898" y="2010"/>
                <a:ext cx="483" cy="1148"/>
              </a:xfrm>
              <a:custGeom>
                <a:avLst/>
                <a:gdLst>
                  <a:gd name="T0" fmla="*/ 536 w 482"/>
                  <a:gd name="T1" fmla="*/ 0 h 1150"/>
                  <a:gd name="T2" fmla="*/ 476 w 482"/>
                  <a:gd name="T3" fmla="*/ 70 h 1150"/>
                  <a:gd name="T4" fmla="*/ 398 w 482"/>
                  <a:gd name="T5" fmla="*/ 132 h 1150"/>
                  <a:gd name="T6" fmla="*/ 190 w 482"/>
                  <a:gd name="T7" fmla="*/ 234 h 1150"/>
                  <a:gd name="T8" fmla="*/ 60 w 482"/>
                  <a:gd name="T9" fmla="*/ 358 h 1150"/>
                  <a:gd name="T10" fmla="*/ 12 w 482"/>
                  <a:gd name="T11" fmla="*/ 488 h 1150"/>
                  <a:gd name="T12" fmla="*/ 0 w 482"/>
                  <a:gd name="T13" fmla="*/ 626 h 1150"/>
                  <a:gd name="T14" fmla="*/ 14 w 482"/>
                  <a:gd name="T15" fmla="*/ 770 h 1150"/>
                  <a:gd name="T16" fmla="*/ 62 w 482"/>
                  <a:gd name="T17" fmla="*/ 861 h 1150"/>
                  <a:gd name="T18" fmla="*/ 132 w 482"/>
                  <a:gd name="T19" fmla="*/ 976 h 1150"/>
                  <a:gd name="T20" fmla="*/ 218 w 482"/>
                  <a:gd name="T21" fmla="*/ 1042 h 1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2" h="1150">
                    <a:moveTo>
                      <a:pt x="482" y="0"/>
                    </a:moveTo>
                    <a:cubicBezTo>
                      <a:pt x="472" y="12"/>
                      <a:pt x="445" y="48"/>
                      <a:pt x="422" y="70"/>
                    </a:cubicBezTo>
                    <a:cubicBezTo>
                      <a:pt x="399" y="92"/>
                      <a:pt x="383" y="105"/>
                      <a:pt x="344" y="132"/>
                    </a:cubicBezTo>
                    <a:cubicBezTo>
                      <a:pt x="305" y="159"/>
                      <a:pt x="237" y="187"/>
                      <a:pt x="190" y="234"/>
                    </a:cubicBezTo>
                    <a:cubicBezTo>
                      <a:pt x="143" y="281"/>
                      <a:pt x="90" y="361"/>
                      <a:pt x="60" y="412"/>
                    </a:cubicBezTo>
                    <a:cubicBezTo>
                      <a:pt x="30" y="463"/>
                      <a:pt x="22" y="497"/>
                      <a:pt x="12" y="542"/>
                    </a:cubicBezTo>
                    <a:cubicBezTo>
                      <a:pt x="2" y="587"/>
                      <a:pt x="0" y="633"/>
                      <a:pt x="0" y="680"/>
                    </a:cubicBezTo>
                    <a:cubicBezTo>
                      <a:pt x="0" y="727"/>
                      <a:pt x="4" y="776"/>
                      <a:pt x="14" y="824"/>
                    </a:cubicBezTo>
                    <a:cubicBezTo>
                      <a:pt x="24" y="872"/>
                      <a:pt x="42" y="925"/>
                      <a:pt x="62" y="968"/>
                    </a:cubicBezTo>
                    <a:cubicBezTo>
                      <a:pt x="82" y="1011"/>
                      <a:pt x="106" y="1054"/>
                      <a:pt x="132" y="1084"/>
                    </a:cubicBezTo>
                    <a:cubicBezTo>
                      <a:pt x="158" y="1114"/>
                      <a:pt x="200" y="1136"/>
                      <a:pt x="218" y="1150"/>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62" name="Freeform 11"/>
              <p:cNvSpPr>
                <a:spLocks/>
              </p:cNvSpPr>
              <p:nvPr/>
            </p:nvSpPr>
            <p:spPr bwMode="auto">
              <a:xfrm>
                <a:off x="1240" y="2645"/>
                <a:ext cx="598" cy="279"/>
              </a:xfrm>
              <a:custGeom>
                <a:avLst/>
                <a:gdLst>
                  <a:gd name="T0" fmla="*/ 0 w 596"/>
                  <a:gd name="T1" fmla="*/ 226 h 280"/>
                  <a:gd name="T2" fmla="*/ 104 w 596"/>
                  <a:gd name="T3" fmla="*/ 196 h 280"/>
                  <a:gd name="T4" fmla="*/ 246 w 596"/>
                  <a:gd name="T5" fmla="*/ 140 h 280"/>
                  <a:gd name="T6" fmla="*/ 340 w 596"/>
                  <a:gd name="T7" fmla="*/ 96 h 280"/>
                  <a:gd name="T8" fmla="*/ 434 w 596"/>
                  <a:gd name="T9" fmla="*/ 32 h 280"/>
                  <a:gd name="T10" fmla="*/ 570 w 596"/>
                  <a:gd name="T11" fmla="*/ 6 h 280"/>
                  <a:gd name="T12" fmla="*/ 652 w 596"/>
                  <a:gd name="T13" fmla="*/ 2 h 280"/>
                  <a:gd name="T14" fmla="*/ 704 w 596"/>
                  <a:gd name="T15" fmla="*/ 18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280">
                    <a:moveTo>
                      <a:pt x="0" y="280"/>
                    </a:moveTo>
                    <a:cubicBezTo>
                      <a:pt x="17" y="275"/>
                      <a:pt x="72" y="266"/>
                      <a:pt x="104" y="250"/>
                    </a:cubicBezTo>
                    <a:cubicBezTo>
                      <a:pt x="136" y="234"/>
                      <a:pt x="162" y="210"/>
                      <a:pt x="192" y="184"/>
                    </a:cubicBezTo>
                    <a:cubicBezTo>
                      <a:pt x="222" y="158"/>
                      <a:pt x="255" y="121"/>
                      <a:pt x="286" y="96"/>
                    </a:cubicBezTo>
                    <a:cubicBezTo>
                      <a:pt x="317" y="71"/>
                      <a:pt x="351" y="47"/>
                      <a:pt x="380" y="32"/>
                    </a:cubicBezTo>
                    <a:cubicBezTo>
                      <a:pt x="409" y="17"/>
                      <a:pt x="435" y="11"/>
                      <a:pt x="462" y="6"/>
                    </a:cubicBezTo>
                    <a:cubicBezTo>
                      <a:pt x="489" y="1"/>
                      <a:pt x="522" y="0"/>
                      <a:pt x="544" y="2"/>
                    </a:cubicBezTo>
                    <a:cubicBezTo>
                      <a:pt x="566" y="4"/>
                      <a:pt x="585" y="15"/>
                      <a:pt x="596" y="18"/>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63" name="Freeform 12"/>
              <p:cNvSpPr>
                <a:spLocks/>
              </p:cNvSpPr>
              <p:nvPr/>
            </p:nvSpPr>
            <p:spPr bwMode="auto">
              <a:xfrm>
                <a:off x="1947" y="1471"/>
                <a:ext cx="450" cy="613"/>
              </a:xfrm>
              <a:custGeom>
                <a:avLst/>
                <a:gdLst>
                  <a:gd name="T0" fmla="*/ 0 w 450"/>
                  <a:gd name="T1" fmla="*/ 23 h 611"/>
                  <a:gd name="T2" fmla="*/ 140 w 450"/>
                  <a:gd name="T3" fmla="*/ 1 h 611"/>
                  <a:gd name="T4" fmla="*/ 286 w 450"/>
                  <a:gd name="T5" fmla="*/ 31 h 611"/>
                  <a:gd name="T6" fmla="*/ 382 w 450"/>
                  <a:gd name="T7" fmla="*/ 93 h 611"/>
                  <a:gd name="T8" fmla="*/ 436 w 450"/>
                  <a:gd name="T9" fmla="*/ 213 h 611"/>
                  <a:gd name="T10" fmla="*/ 450 w 450"/>
                  <a:gd name="T11" fmla="*/ 319 h 611"/>
                  <a:gd name="T12" fmla="*/ 438 w 450"/>
                  <a:gd name="T13" fmla="*/ 413 h 611"/>
                  <a:gd name="T14" fmla="*/ 424 w 450"/>
                  <a:gd name="T15" fmla="*/ 511 h 611"/>
                  <a:gd name="T16" fmla="*/ 408 w 450"/>
                  <a:gd name="T17" fmla="*/ 613 h 611"/>
                  <a:gd name="T18" fmla="*/ 416 w 450"/>
                  <a:gd name="T19" fmla="*/ 677 h 611"/>
                  <a:gd name="T20" fmla="*/ 438 w 450"/>
                  <a:gd name="T21" fmla="*/ 719 h 6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0" h="611">
                    <a:moveTo>
                      <a:pt x="0" y="23"/>
                    </a:moveTo>
                    <a:cubicBezTo>
                      <a:pt x="23" y="19"/>
                      <a:pt x="92" y="0"/>
                      <a:pt x="140" y="1"/>
                    </a:cubicBezTo>
                    <a:cubicBezTo>
                      <a:pt x="188" y="2"/>
                      <a:pt x="246" y="16"/>
                      <a:pt x="286" y="31"/>
                    </a:cubicBezTo>
                    <a:cubicBezTo>
                      <a:pt x="326" y="46"/>
                      <a:pt x="357" y="72"/>
                      <a:pt x="382" y="93"/>
                    </a:cubicBezTo>
                    <a:cubicBezTo>
                      <a:pt x="407" y="114"/>
                      <a:pt x="425" y="130"/>
                      <a:pt x="436" y="159"/>
                    </a:cubicBezTo>
                    <a:cubicBezTo>
                      <a:pt x="447" y="188"/>
                      <a:pt x="450" y="232"/>
                      <a:pt x="450" y="265"/>
                    </a:cubicBezTo>
                    <a:cubicBezTo>
                      <a:pt x="450" y="298"/>
                      <a:pt x="442" y="331"/>
                      <a:pt x="438" y="359"/>
                    </a:cubicBezTo>
                    <a:cubicBezTo>
                      <a:pt x="434" y="387"/>
                      <a:pt x="429" y="407"/>
                      <a:pt x="424" y="431"/>
                    </a:cubicBezTo>
                    <a:cubicBezTo>
                      <a:pt x="419" y="455"/>
                      <a:pt x="409" y="482"/>
                      <a:pt x="408" y="505"/>
                    </a:cubicBezTo>
                    <a:cubicBezTo>
                      <a:pt x="407" y="528"/>
                      <a:pt x="411" y="551"/>
                      <a:pt x="416" y="569"/>
                    </a:cubicBezTo>
                    <a:cubicBezTo>
                      <a:pt x="421" y="587"/>
                      <a:pt x="434" y="602"/>
                      <a:pt x="438" y="611"/>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64" name="Freeform 13"/>
              <p:cNvSpPr>
                <a:spLocks/>
              </p:cNvSpPr>
              <p:nvPr/>
            </p:nvSpPr>
            <p:spPr bwMode="auto">
              <a:xfrm>
                <a:off x="2109" y="2099"/>
                <a:ext cx="36" cy="78"/>
              </a:xfrm>
              <a:custGeom>
                <a:avLst/>
                <a:gdLst>
                  <a:gd name="T0" fmla="*/ 0 w 38"/>
                  <a:gd name="T1" fmla="*/ 0 h 78"/>
                  <a:gd name="T2" fmla="*/ 9 w 38"/>
                  <a:gd name="T3" fmla="*/ 36 h 78"/>
                  <a:gd name="T4" fmla="*/ 9 w 38"/>
                  <a:gd name="T5" fmla="*/ 78 h 78"/>
                  <a:gd name="T6" fmla="*/ 0 60000 65536"/>
                  <a:gd name="T7" fmla="*/ 0 60000 65536"/>
                  <a:gd name="T8" fmla="*/ 0 60000 65536"/>
                </a:gdLst>
                <a:ahLst/>
                <a:cxnLst>
                  <a:cxn ang="T6">
                    <a:pos x="T0" y="T1"/>
                  </a:cxn>
                  <a:cxn ang="T7">
                    <a:pos x="T2" y="T3"/>
                  </a:cxn>
                  <a:cxn ang="T8">
                    <a:pos x="T4" y="T5"/>
                  </a:cxn>
                </a:cxnLst>
                <a:rect l="0" t="0" r="r" b="b"/>
                <a:pathLst>
                  <a:path w="38" h="78">
                    <a:moveTo>
                      <a:pt x="0" y="0"/>
                    </a:moveTo>
                    <a:cubicBezTo>
                      <a:pt x="4" y="6"/>
                      <a:pt x="20" y="23"/>
                      <a:pt x="26" y="36"/>
                    </a:cubicBezTo>
                    <a:cubicBezTo>
                      <a:pt x="32" y="49"/>
                      <a:pt x="36" y="69"/>
                      <a:pt x="38" y="78"/>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65" name="Freeform 14"/>
              <p:cNvSpPr>
                <a:spLocks/>
              </p:cNvSpPr>
              <p:nvPr/>
            </p:nvSpPr>
            <p:spPr bwMode="auto">
              <a:xfrm>
                <a:off x="1892" y="1653"/>
                <a:ext cx="274" cy="435"/>
              </a:xfrm>
              <a:custGeom>
                <a:avLst/>
                <a:gdLst>
                  <a:gd name="T0" fmla="*/ 9 w 275"/>
                  <a:gd name="T1" fmla="*/ 0 h 434"/>
                  <a:gd name="T2" fmla="*/ 3 w 275"/>
                  <a:gd name="T3" fmla="*/ 88 h 434"/>
                  <a:gd name="T4" fmla="*/ 21 w 275"/>
                  <a:gd name="T5" fmla="*/ 166 h 434"/>
                  <a:gd name="T6" fmla="*/ 33 w 275"/>
                  <a:gd name="T7" fmla="*/ 272 h 434"/>
                  <a:gd name="T8" fmla="*/ 1 w 275"/>
                  <a:gd name="T9" fmla="*/ 330 h 434"/>
                  <a:gd name="T10" fmla="*/ 37 w 275"/>
                  <a:gd name="T11" fmla="*/ 358 h 434"/>
                  <a:gd name="T12" fmla="*/ 53 w 275"/>
                  <a:gd name="T13" fmla="*/ 410 h 434"/>
                  <a:gd name="T14" fmla="*/ 83 w 275"/>
                  <a:gd name="T15" fmla="*/ 444 h 434"/>
                  <a:gd name="T16" fmla="*/ 99 w 275"/>
                  <a:gd name="T17" fmla="*/ 482 h 434"/>
                  <a:gd name="T18" fmla="*/ 137 w 275"/>
                  <a:gd name="T19" fmla="*/ 478 h 434"/>
                  <a:gd name="T20" fmla="*/ 165 w 275"/>
                  <a:gd name="T21" fmla="*/ 448 h 434"/>
                  <a:gd name="T22" fmla="*/ 221 w 275"/>
                  <a:gd name="T23" fmla="*/ 406 h 4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5" h="434">
                    <a:moveTo>
                      <a:pt x="9" y="0"/>
                    </a:moveTo>
                    <a:cubicBezTo>
                      <a:pt x="8" y="15"/>
                      <a:pt x="1" y="60"/>
                      <a:pt x="3" y="88"/>
                    </a:cubicBezTo>
                    <a:cubicBezTo>
                      <a:pt x="5" y="116"/>
                      <a:pt x="16" y="144"/>
                      <a:pt x="21" y="166"/>
                    </a:cubicBezTo>
                    <a:cubicBezTo>
                      <a:pt x="26" y="188"/>
                      <a:pt x="36" y="200"/>
                      <a:pt x="33" y="218"/>
                    </a:cubicBezTo>
                    <a:cubicBezTo>
                      <a:pt x="30" y="236"/>
                      <a:pt x="0" y="262"/>
                      <a:pt x="1" y="276"/>
                    </a:cubicBezTo>
                    <a:cubicBezTo>
                      <a:pt x="2" y="290"/>
                      <a:pt x="28" y="291"/>
                      <a:pt x="37" y="304"/>
                    </a:cubicBezTo>
                    <a:cubicBezTo>
                      <a:pt x="46" y="317"/>
                      <a:pt x="45" y="342"/>
                      <a:pt x="53" y="356"/>
                    </a:cubicBezTo>
                    <a:cubicBezTo>
                      <a:pt x="61" y="370"/>
                      <a:pt x="75" y="378"/>
                      <a:pt x="83" y="390"/>
                    </a:cubicBezTo>
                    <a:cubicBezTo>
                      <a:pt x="91" y="402"/>
                      <a:pt x="85" y="422"/>
                      <a:pt x="99" y="428"/>
                    </a:cubicBezTo>
                    <a:cubicBezTo>
                      <a:pt x="113" y="434"/>
                      <a:pt x="145" y="430"/>
                      <a:pt x="165" y="424"/>
                    </a:cubicBezTo>
                    <a:cubicBezTo>
                      <a:pt x="185" y="418"/>
                      <a:pt x="201" y="406"/>
                      <a:pt x="219" y="394"/>
                    </a:cubicBezTo>
                    <a:cubicBezTo>
                      <a:pt x="237" y="382"/>
                      <a:pt x="263" y="361"/>
                      <a:pt x="275" y="352"/>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66" name="Freeform 15"/>
              <p:cNvSpPr>
                <a:spLocks/>
              </p:cNvSpPr>
              <p:nvPr/>
            </p:nvSpPr>
            <p:spPr bwMode="auto">
              <a:xfrm>
                <a:off x="2437" y="1976"/>
                <a:ext cx="32" cy="119"/>
              </a:xfrm>
              <a:custGeom>
                <a:avLst/>
                <a:gdLst>
                  <a:gd name="T0" fmla="*/ 0 w 31"/>
                  <a:gd name="T1" fmla="*/ 0 h 118"/>
                  <a:gd name="T2" fmla="*/ 156 w 31"/>
                  <a:gd name="T3" fmla="*/ 118 h 118"/>
                  <a:gd name="T4" fmla="*/ 6 w 31"/>
                  <a:gd name="T5" fmla="*/ 172 h 118"/>
                  <a:gd name="T6" fmla="*/ 0 60000 65536"/>
                  <a:gd name="T7" fmla="*/ 0 60000 65536"/>
                  <a:gd name="T8" fmla="*/ 0 60000 65536"/>
                </a:gdLst>
                <a:ahLst/>
                <a:cxnLst>
                  <a:cxn ang="T6">
                    <a:pos x="T0" y="T1"/>
                  </a:cxn>
                  <a:cxn ang="T7">
                    <a:pos x="T2" y="T3"/>
                  </a:cxn>
                  <a:cxn ang="T8">
                    <a:pos x="T4" y="T5"/>
                  </a:cxn>
                </a:cxnLst>
                <a:rect l="0" t="0" r="r" b="b"/>
                <a:pathLst>
                  <a:path w="31" h="118">
                    <a:moveTo>
                      <a:pt x="0" y="0"/>
                    </a:moveTo>
                    <a:cubicBezTo>
                      <a:pt x="5" y="11"/>
                      <a:pt x="29" y="44"/>
                      <a:pt x="30" y="64"/>
                    </a:cubicBezTo>
                    <a:cubicBezTo>
                      <a:pt x="31" y="84"/>
                      <a:pt x="11" y="107"/>
                      <a:pt x="6" y="118"/>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67" name="Freeform 16"/>
              <p:cNvSpPr>
                <a:spLocks/>
              </p:cNvSpPr>
              <p:nvPr/>
            </p:nvSpPr>
            <p:spPr bwMode="auto">
              <a:xfrm>
                <a:off x="1849" y="2184"/>
                <a:ext cx="404" cy="431"/>
              </a:xfrm>
              <a:custGeom>
                <a:avLst/>
                <a:gdLst>
                  <a:gd name="T0" fmla="*/ 65 w 401"/>
                  <a:gd name="T1" fmla="*/ 95 h 431"/>
                  <a:gd name="T2" fmla="*/ 21 w 401"/>
                  <a:gd name="T3" fmla="*/ 101 h 431"/>
                  <a:gd name="T4" fmla="*/ 1 w 401"/>
                  <a:gd name="T5" fmla="*/ 77 h 431"/>
                  <a:gd name="T6" fmla="*/ 27 w 401"/>
                  <a:gd name="T7" fmla="*/ 35 h 431"/>
                  <a:gd name="T8" fmla="*/ 161 w 401"/>
                  <a:gd name="T9" fmla="*/ 9 h 431"/>
                  <a:gd name="T10" fmla="*/ 305 w 401"/>
                  <a:gd name="T11" fmla="*/ 11 h 431"/>
                  <a:gd name="T12" fmla="*/ 458 w 401"/>
                  <a:gd name="T13" fmla="*/ 73 h 431"/>
                  <a:gd name="T14" fmla="*/ 554 w 401"/>
                  <a:gd name="T15" fmla="*/ 161 h 431"/>
                  <a:gd name="T16" fmla="*/ 584 w 401"/>
                  <a:gd name="T17" fmla="*/ 241 h 431"/>
                  <a:gd name="T18" fmla="*/ 594 w 401"/>
                  <a:gd name="T19" fmla="*/ 333 h 431"/>
                  <a:gd name="T20" fmla="*/ 581 w 401"/>
                  <a:gd name="T21" fmla="*/ 431 h 4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1" h="431">
                    <a:moveTo>
                      <a:pt x="65" y="95"/>
                    </a:moveTo>
                    <a:cubicBezTo>
                      <a:pt x="58" y="96"/>
                      <a:pt x="32" y="104"/>
                      <a:pt x="21" y="101"/>
                    </a:cubicBezTo>
                    <a:cubicBezTo>
                      <a:pt x="10" y="98"/>
                      <a:pt x="0" y="88"/>
                      <a:pt x="1" y="77"/>
                    </a:cubicBezTo>
                    <a:cubicBezTo>
                      <a:pt x="2" y="66"/>
                      <a:pt x="9" y="46"/>
                      <a:pt x="27" y="35"/>
                    </a:cubicBezTo>
                    <a:cubicBezTo>
                      <a:pt x="45" y="24"/>
                      <a:pt x="78" y="13"/>
                      <a:pt x="107" y="9"/>
                    </a:cubicBezTo>
                    <a:cubicBezTo>
                      <a:pt x="136" y="5"/>
                      <a:pt x="165" y="0"/>
                      <a:pt x="199" y="11"/>
                    </a:cubicBezTo>
                    <a:cubicBezTo>
                      <a:pt x="233" y="22"/>
                      <a:pt x="280" y="48"/>
                      <a:pt x="309" y="73"/>
                    </a:cubicBezTo>
                    <a:cubicBezTo>
                      <a:pt x="338" y="98"/>
                      <a:pt x="357" y="133"/>
                      <a:pt x="371" y="161"/>
                    </a:cubicBezTo>
                    <a:cubicBezTo>
                      <a:pt x="385" y="189"/>
                      <a:pt x="388" y="212"/>
                      <a:pt x="393" y="241"/>
                    </a:cubicBezTo>
                    <a:cubicBezTo>
                      <a:pt x="398" y="270"/>
                      <a:pt x="401" y="301"/>
                      <a:pt x="401" y="333"/>
                    </a:cubicBezTo>
                    <a:cubicBezTo>
                      <a:pt x="401" y="365"/>
                      <a:pt x="393" y="411"/>
                      <a:pt x="391" y="431"/>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68" name="Freeform 17"/>
              <p:cNvSpPr>
                <a:spLocks/>
              </p:cNvSpPr>
              <p:nvPr/>
            </p:nvSpPr>
            <p:spPr bwMode="auto">
              <a:xfrm>
                <a:off x="1874" y="2325"/>
                <a:ext cx="281" cy="438"/>
              </a:xfrm>
              <a:custGeom>
                <a:avLst/>
                <a:gdLst>
                  <a:gd name="T0" fmla="*/ 42 w 278"/>
                  <a:gd name="T1" fmla="*/ 0 h 436"/>
                  <a:gd name="T2" fmla="*/ 12 w 278"/>
                  <a:gd name="T3" fmla="*/ 52 h 436"/>
                  <a:gd name="T4" fmla="*/ 10 w 278"/>
                  <a:gd name="T5" fmla="*/ 176 h 436"/>
                  <a:gd name="T6" fmla="*/ 28 w 278"/>
                  <a:gd name="T7" fmla="*/ 244 h 436"/>
                  <a:gd name="T8" fmla="*/ 6 w 278"/>
                  <a:gd name="T9" fmla="*/ 296 h 436"/>
                  <a:gd name="T10" fmla="*/ 8 w 278"/>
                  <a:gd name="T11" fmla="*/ 413 h 436"/>
                  <a:gd name="T12" fmla="*/ 106 w 278"/>
                  <a:gd name="T13" fmla="*/ 502 h 436"/>
                  <a:gd name="T14" fmla="*/ 193 w 278"/>
                  <a:gd name="T15" fmla="*/ 538 h 436"/>
                  <a:gd name="T16" fmla="*/ 345 w 278"/>
                  <a:gd name="T17" fmla="*/ 538 h 436"/>
                  <a:gd name="T18" fmla="*/ 457 w 278"/>
                  <a:gd name="T19" fmla="*/ 502 h 436"/>
                  <a:gd name="T20" fmla="*/ 493 w 278"/>
                  <a:gd name="T21" fmla="*/ 458 h 4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8" h="436">
                    <a:moveTo>
                      <a:pt x="42" y="0"/>
                    </a:moveTo>
                    <a:cubicBezTo>
                      <a:pt x="37" y="9"/>
                      <a:pt x="17" y="32"/>
                      <a:pt x="12" y="52"/>
                    </a:cubicBezTo>
                    <a:cubicBezTo>
                      <a:pt x="7" y="72"/>
                      <a:pt x="7" y="99"/>
                      <a:pt x="10" y="122"/>
                    </a:cubicBezTo>
                    <a:cubicBezTo>
                      <a:pt x="13" y="145"/>
                      <a:pt x="29" y="170"/>
                      <a:pt x="28" y="190"/>
                    </a:cubicBezTo>
                    <a:cubicBezTo>
                      <a:pt x="27" y="210"/>
                      <a:pt x="9" y="221"/>
                      <a:pt x="6" y="242"/>
                    </a:cubicBezTo>
                    <a:cubicBezTo>
                      <a:pt x="3" y="263"/>
                      <a:pt x="0" y="291"/>
                      <a:pt x="8" y="316"/>
                    </a:cubicBezTo>
                    <a:cubicBezTo>
                      <a:pt x="16" y="341"/>
                      <a:pt x="35" y="375"/>
                      <a:pt x="52" y="394"/>
                    </a:cubicBezTo>
                    <a:cubicBezTo>
                      <a:pt x="69" y="413"/>
                      <a:pt x="88" y="424"/>
                      <a:pt x="112" y="430"/>
                    </a:cubicBezTo>
                    <a:cubicBezTo>
                      <a:pt x="136" y="436"/>
                      <a:pt x="172" y="436"/>
                      <a:pt x="196" y="430"/>
                    </a:cubicBezTo>
                    <a:cubicBezTo>
                      <a:pt x="220" y="424"/>
                      <a:pt x="242" y="407"/>
                      <a:pt x="256" y="394"/>
                    </a:cubicBezTo>
                    <a:cubicBezTo>
                      <a:pt x="270" y="381"/>
                      <a:pt x="274" y="359"/>
                      <a:pt x="278" y="350"/>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69" name="Freeform 18"/>
              <p:cNvSpPr>
                <a:spLocks/>
              </p:cNvSpPr>
              <p:nvPr/>
            </p:nvSpPr>
            <p:spPr bwMode="auto">
              <a:xfrm>
                <a:off x="1824" y="2648"/>
                <a:ext cx="436" cy="423"/>
              </a:xfrm>
              <a:custGeom>
                <a:avLst/>
                <a:gdLst>
                  <a:gd name="T0" fmla="*/ 364 w 436"/>
                  <a:gd name="T1" fmla="*/ 0 h 422"/>
                  <a:gd name="T2" fmla="*/ 420 w 436"/>
                  <a:gd name="T3" fmla="*/ 42 h 422"/>
                  <a:gd name="T4" fmla="*/ 434 w 436"/>
                  <a:gd name="T5" fmla="*/ 124 h 422"/>
                  <a:gd name="T6" fmla="*/ 406 w 436"/>
                  <a:gd name="T7" fmla="*/ 196 h 422"/>
                  <a:gd name="T8" fmla="*/ 348 w 436"/>
                  <a:gd name="T9" fmla="*/ 326 h 422"/>
                  <a:gd name="T10" fmla="*/ 288 w 436"/>
                  <a:gd name="T11" fmla="*/ 378 h 422"/>
                  <a:gd name="T12" fmla="*/ 166 w 436"/>
                  <a:gd name="T13" fmla="*/ 442 h 422"/>
                  <a:gd name="T14" fmla="*/ 0 w 436"/>
                  <a:gd name="T15" fmla="*/ 476 h 4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6" h="422">
                    <a:moveTo>
                      <a:pt x="364" y="0"/>
                    </a:moveTo>
                    <a:cubicBezTo>
                      <a:pt x="373" y="7"/>
                      <a:pt x="408" y="21"/>
                      <a:pt x="420" y="42"/>
                    </a:cubicBezTo>
                    <a:cubicBezTo>
                      <a:pt x="432" y="63"/>
                      <a:pt x="436" y="98"/>
                      <a:pt x="434" y="124"/>
                    </a:cubicBezTo>
                    <a:cubicBezTo>
                      <a:pt x="432" y="150"/>
                      <a:pt x="420" y="171"/>
                      <a:pt x="406" y="196"/>
                    </a:cubicBezTo>
                    <a:cubicBezTo>
                      <a:pt x="392" y="221"/>
                      <a:pt x="368" y="251"/>
                      <a:pt x="348" y="272"/>
                    </a:cubicBezTo>
                    <a:cubicBezTo>
                      <a:pt x="328" y="293"/>
                      <a:pt x="318" y="305"/>
                      <a:pt x="288" y="324"/>
                    </a:cubicBezTo>
                    <a:cubicBezTo>
                      <a:pt x="258" y="343"/>
                      <a:pt x="214" y="372"/>
                      <a:pt x="166" y="388"/>
                    </a:cubicBezTo>
                    <a:cubicBezTo>
                      <a:pt x="118" y="404"/>
                      <a:pt x="35" y="415"/>
                      <a:pt x="0" y="422"/>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70" name="Freeform 19"/>
              <p:cNvSpPr>
                <a:spLocks/>
              </p:cNvSpPr>
              <p:nvPr/>
            </p:nvSpPr>
            <p:spPr bwMode="auto">
              <a:xfrm>
                <a:off x="2303" y="2017"/>
                <a:ext cx="429" cy="1196"/>
              </a:xfrm>
              <a:custGeom>
                <a:avLst/>
                <a:gdLst>
                  <a:gd name="T0" fmla="*/ 0 w 428"/>
                  <a:gd name="T1" fmla="*/ 0 h 1197"/>
                  <a:gd name="T2" fmla="*/ 63 w 428"/>
                  <a:gd name="T3" fmla="*/ 123 h 1197"/>
                  <a:gd name="T4" fmla="*/ 165 w 428"/>
                  <a:gd name="T5" fmla="*/ 213 h 1197"/>
                  <a:gd name="T6" fmla="*/ 333 w 428"/>
                  <a:gd name="T7" fmla="*/ 348 h 1197"/>
                  <a:gd name="T8" fmla="*/ 429 w 428"/>
                  <a:gd name="T9" fmla="*/ 528 h 1197"/>
                  <a:gd name="T10" fmla="*/ 477 w 428"/>
                  <a:gd name="T11" fmla="*/ 669 h 1197"/>
                  <a:gd name="T12" fmla="*/ 459 w 428"/>
                  <a:gd name="T13" fmla="*/ 828 h 1197"/>
                  <a:gd name="T14" fmla="*/ 393 w 428"/>
                  <a:gd name="T15" fmla="*/ 972 h 1197"/>
                  <a:gd name="T16" fmla="*/ 303 w 428"/>
                  <a:gd name="T17" fmla="*/ 1056 h 1197"/>
                  <a:gd name="T18" fmla="*/ 132 w 428"/>
                  <a:gd name="T19" fmla="*/ 1143 h 1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8" h="1197">
                    <a:moveTo>
                      <a:pt x="0" y="0"/>
                    </a:moveTo>
                    <a:cubicBezTo>
                      <a:pt x="10" y="20"/>
                      <a:pt x="36" y="88"/>
                      <a:pt x="63" y="123"/>
                    </a:cubicBezTo>
                    <a:cubicBezTo>
                      <a:pt x="90" y="158"/>
                      <a:pt x="129" y="176"/>
                      <a:pt x="165" y="213"/>
                    </a:cubicBezTo>
                    <a:cubicBezTo>
                      <a:pt x="201" y="250"/>
                      <a:pt x="244" y="296"/>
                      <a:pt x="279" y="348"/>
                    </a:cubicBezTo>
                    <a:cubicBezTo>
                      <a:pt x="314" y="400"/>
                      <a:pt x="351" y="466"/>
                      <a:pt x="375" y="528"/>
                    </a:cubicBezTo>
                    <a:cubicBezTo>
                      <a:pt x="399" y="590"/>
                      <a:pt x="418" y="664"/>
                      <a:pt x="423" y="723"/>
                    </a:cubicBezTo>
                    <a:cubicBezTo>
                      <a:pt x="428" y="782"/>
                      <a:pt x="419" y="832"/>
                      <a:pt x="405" y="882"/>
                    </a:cubicBezTo>
                    <a:cubicBezTo>
                      <a:pt x="391" y="932"/>
                      <a:pt x="365" y="988"/>
                      <a:pt x="339" y="1026"/>
                    </a:cubicBezTo>
                    <a:cubicBezTo>
                      <a:pt x="313" y="1064"/>
                      <a:pt x="284" y="1082"/>
                      <a:pt x="249" y="1110"/>
                    </a:cubicBezTo>
                    <a:cubicBezTo>
                      <a:pt x="214" y="1138"/>
                      <a:pt x="156" y="1179"/>
                      <a:pt x="132" y="1197"/>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sp>
        <p:nvSpPr>
          <p:cNvPr id="2051" name="Rectangle 20"/>
          <p:cNvSpPr>
            <a:spLocks noGrp="1" noChangeArrowheads="1"/>
          </p:cNvSpPr>
          <p:nvPr>
            <p:ph type="title"/>
          </p:nvPr>
        </p:nvSpPr>
        <p:spPr bwMode="auto">
          <a:xfrm>
            <a:off x="1330325" y="0"/>
            <a:ext cx="6440488" cy="712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2052" name="Rectangle 21"/>
          <p:cNvSpPr>
            <a:spLocks noGrp="1" noChangeArrowheads="1"/>
          </p:cNvSpPr>
          <p:nvPr>
            <p:ph type="body" idx="1"/>
          </p:nvPr>
        </p:nvSpPr>
        <p:spPr bwMode="auto">
          <a:xfrm>
            <a:off x="1416050" y="1274763"/>
            <a:ext cx="6896100" cy="486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1510" name="Rectangle 2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eaLnBrk="1" fontAlgn="auto" hangingPunct="1">
              <a:spcBef>
                <a:spcPts val="0"/>
              </a:spcBef>
              <a:spcAft>
                <a:spcPts val="0"/>
              </a:spcAft>
              <a:defRPr sz="1400">
                <a:latin typeface="Times New Roman" pitchFamily="18" charset="0"/>
                <a:ea typeface="+mn-ea"/>
                <a:cs typeface="+mn-cs"/>
              </a:defRPr>
            </a:lvl1pPr>
          </a:lstStyle>
          <a:p>
            <a:pPr>
              <a:defRPr/>
            </a:pPr>
            <a:endParaRPr lang="en-US"/>
          </a:p>
        </p:txBody>
      </p:sp>
      <p:sp>
        <p:nvSpPr>
          <p:cNvPr id="191511" name="Rectangle 2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eaLnBrk="1" fontAlgn="auto" hangingPunct="1">
              <a:spcBef>
                <a:spcPts val="0"/>
              </a:spcBef>
              <a:spcAft>
                <a:spcPts val="0"/>
              </a:spcAft>
              <a:defRPr sz="1400">
                <a:latin typeface="Times New Roman" pitchFamily="18" charset="0"/>
                <a:ea typeface="+mn-ea"/>
                <a:cs typeface="+mn-cs"/>
              </a:defRPr>
            </a:lvl1pPr>
          </a:lstStyle>
          <a:p>
            <a:pPr>
              <a:defRPr/>
            </a:pPr>
            <a:endParaRPr lang="en-US"/>
          </a:p>
        </p:txBody>
      </p:sp>
      <p:sp>
        <p:nvSpPr>
          <p:cNvPr id="191512" name="Rectangle 2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eaLnBrk="1" hangingPunct="1">
              <a:defRPr sz="1400">
                <a:latin typeface="Times New Roman" charset="0"/>
              </a:defRPr>
            </a:lvl1pPr>
          </a:lstStyle>
          <a:p>
            <a:fld id="{0DB56344-D7F6-B94D-87ED-F00E36A2A1C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95401" r:id="rId1"/>
    <p:sldLayoutId id="2147495290" r:id="rId2"/>
    <p:sldLayoutId id="2147495291" r:id="rId3"/>
    <p:sldLayoutId id="2147495292" r:id="rId4"/>
    <p:sldLayoutId id="2147495293" r:id="rId5"/>
    <p:sldLayoutId id="2147495294" r:id="rId6"/>
    <p:sldLayoutId id="2147495295" r:id="rId7"/>
    <p:sldLayoutId id="2147495296" r:id="rId8"/>
    <p:sldLayoutId id="2147495297" r:id="rId9"/>
    <p:sldLayoutId id="2147495298" r:id="rId10"/>
    <p:sldLayoutId id="2147495299" r:id="rId11"/>
    <p:sldLayoutId id="2147495300" r:id="rId12"/>
  </p:sldLayoutIdLst>
  <p:transition>
    <p:zoom/>
  </p:transition>
  <p:timing>
    <p:tnLst>
      <p:par>
        <p:cTn id="1" dur="indefinite" restart="never" nodeType="tmRoot"/>
      </p:par>
    </p:tnLst>
  </p:timing>
  <p:txStyles>
    <p:titleStyle>
      <a:lvl1pPr algn="l" rtl="0" eaLnBrk="0" fontAlgn="base" hangingPunct="0">
        <a:spcBef>
          <a:spcPct val="0"/>
        </a:spcBef>
        <a:spcAft>
          <a:spcPct val="0"/>
        </a:spcAft>
        <a:defRPr sz="3600">
          <a:solidFill>
            <a:schemeClr val="tx2"/>
          </a:solidFill>
          <a:latin typeface="+mj-lt"/>
          <a:ea typeface="ＭＳ Ｐゴシック" charset="0"/>
          <a:cs typeface="+mj-cs"/>
        </a:defRPr>
      </a:lvl1pPr>
      <a:lvl2pPr algn="l" rtl="0" eaLnBrk="0" fontAlgn="base" hangingPunct="0">
        <a:spcBef>
          <a:spcPct val="0"/>
        </a:spcBef>
        <a:spcAft>
          <a:spcPct val="0"/>
        </a:spcAft>
        <a:defRPr sz="3600">
          <a:solidFill>
            <a:schemeClr val="tx2"/>
          </a:solidFill>
          <a:latin typeface="Tahoma" pitchFamily="34" charset="0"/>
          <a:ea typeface="ＭＳ Ｐゴシック" charset="0"/>
        </a:defRPr>
      </a:lvl2pPr>
      <a:lvl3pPr algn="l" rtl="0" eaLnBrk="0" fontAlgn="base" hangingPunct="0">
        <a:spcBef>
          <a:spcPct val="0"/>
        </a:spcBef>
        <a:spcAft>
          <a:spcPct val="0"/>
        </a:spcAft>
        <a:defRPr sz="3600">
          <a:solidFill>
            <a:schemeClr val="tx2"/>
          </a:solidFill>
          <a:latin typeface="Tahoma" pitchFamily="34" charset="0"/>
          <a:ea typeface="ＭＳ Ｐゴシック" charset="0"/>
        </a:defRPr>
      </a:lvl3pPr>
      <a:lvl4pPr algn="l" rtl="0" eaLnBrk="0" fontAlgn="base" hangingPunct="0">
        <a:spcBef>
          <a:spcPct val="0"/>
        </a:spcBef>
        <a:spcAft>
          <a:spcPct val="0"/>
        </a:spcAft>
        <a:defRPr sz="3600">
          <a:solidFill>
            <a:schemeClr val="tx2"/>
          </a:solidFill>
          <a:latin typeface="Tahoma" pitchFamily="34" charset="0"/>
          <a:ea typeface="ＭＳ Ｐゴシック" charset="0"/>
        </a:defRPr>
      </a:lvl4pPr>
      <a:lvl5pPr algn="l" rtl="0" eaLnBrk="0" fontAlgn="base" hangingPunct="0">
        <a:spcBef>
          <a:spcPct val="0"/>
        </a:spcBef>
        <a:spcAft>
          <a:spcPct val="0"/>
        </a:spcAft>
        <a:defRPr sz="3600">
          <a:solidFill>
            <a:schemeClr val="tx2"/>
          </a:solidFill>
          <a:latin typeface="Tahom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Tahoma" pitchFamily="34" charset="0"/>
        </a:defRPr>
      </a:lvl6pPr>
      <a:lvl7pPr marL="914400" algn="l" rtl="0" eaLnBrk="1" fontAlgn="base" hangingPunct="1">
        <a:spcBef>
          <a:spcPct val="0"/>
        </a:spcBef>
        <a:spcAft>
          <a:spcPct val="0"/>
        </a:spcAft>
        <a:defRPr sz="3600">
          <a:solidFill>
            <a:schemeClr val="tx2"/>
          </a:solidFill>
          <a:latin typeface="Tahoma" pitchFamily="34" charset="0"/>
        </a:defRPr>
      </a:lvl7pPr>
      <a:lvl8pPr marL="1371600" algn="l" rtl="0" eaLnBrk="1" fontAlgn="base" hangingPunct="1">
        <a:spcBef>
          <a:spcPct val="0"/>
        </a:spcBef>
        <a:spcAft>
          <a:spcPct val="0"/>
        </a:spcAft>
        <a:defRPr sz="3600">
          <a:solidFill>
            <a:schemeClr val="tx2"/>
          </a:solidFill>
          <a:latin typeface="Tahoma" pitchFamily="34" charset="0"/>
        </a:defRPr>
      </a:lvl8pPr>
      <a:lvl9pPr marL="1828800" algn="l" rtl="0" eaLnBrk="1" fontAlgn="base" hangingPunct="1">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25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2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9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5301" r:id="rId1"/>
    <p:sldLayoutId id="2147495302" r:id="rId2"/>
    <p:sldLayoutId id="2147495303" r:id="rId3"/>
    <p:sldLayoutId id="2147495304" r:id="rId4"/>
    <p:sldLayoutId id="2147495305" r:id="rId5"/>
    <p:sldLayoutId id="2147495306" r:id="rId6"/>
    <p:sldLayoutId id="2147495307" r:id="rId7"/>
    <p:sldLayoutId id="2147495308" r:id="rId8"/>
    <p:sldLayoutId id="2147495309" r:id="rId9"/>
    <p:sldLayoutId id="2147495310" r:id="rId10"/>
    <p:sldLayoutId id="2147495311" r:id="rId11"/>
  </p:sldLayoutIdLst>
  <p:transition spd="slow">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6699FF"/>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192088" y="93663"/>
            <a:ext cx="808037" cy="744537"/>
            <a:chOff x="898" y="1471"/>
            <a:chExt cx="1834" cy="1742"/>
          </a:xfrm>
        </p:grpSpPr>
        <p:sp>
          <p:nvSpPr>
            <p:cNvPr id="3080" name="Freeform 3"/>
            <p:cNvSpPr>
              <a:spLocks/>
            </p:cNvSpPr>
            <p:nvPr/>
          </p:nvSpPr>
          <p:spPr bwMode="auto">
            <a:xfrm>
              <a:off x="1864" y="1493"/>
              <a:ext cx="198" cy="119"/>
            </a:xfrm>
            <a:custGeom>
              <a:avLst/>
              <a:gdLst>
                <a:gd name="T0" fmla="*/ 50 w 200"/>
                <a:gd name="T1" fmla="*/ 0 h 119"/>
                <a:gd name="T2" fmla="*/ 34 w 200"/>
                <a:gd name="T3" fmla="*/ 21 h 119"/>
                <a:gd name="T4" fmla="*/ 1 w 200"/>
                <a:gd name="T5" fmla="*/ 61 h 119"/>
                <a:gd name="T6" fmla="*/ 29 w 200"/>
                <a:gd name="T7" fmla="*/ 105 h 119"/>
                <a:gd name="T8" fmla="*/ 70 w 200"/>
                <a:gd name="T9" fmla="*/ 116 h 119"/>
                <a:gd name="T10" fmla="*/ 121 w 200"/>
                <a:gd name="T11" fmla="*/ 86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19">
                  <a:moveTo>
                    <a:pt x="86" y="0"/>
                  </a:moveTo>
                  <a:cubicBezTo>
                    <a:pt x="78" y="4"/>
                    <a:pt x="48" y="11"/>
                    <a:pt x="34" y="21"/>
                  </a:cubicBezTo>
                  <a:cubicBezTo>
                    <a:pt x="20" y="31"/>
                    <a:pt x="2" y="47"/>
                    <a:pt x="1" y="61"/>
                  </a:cubicBezTo>
                  <a:cubicBezTo>
                    <a:pt x="0" y="75"/>
                    <a:pt x="9" y="96"/>
                    <a:pt x="29" y="105"/>
                  </a:cubicBezTo>
                  <a:cubicBezTo>
                    <a:pt x="49" y="114"/>
                    <a:pt x="96" y="119"/>
                    <a:pt x="124" y="116"/>
                  </a:cubicBezTo>
                  <a:cubicBezTo>
                    <a:pt x="152" y="113"/>
                    <a:pt x="184" y="92"/>
                    <a:pt x="200" y="86"/>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3081" name="Group 4"/>
            <p:cNvGrpSpPr>
              <a:grpSpLocks/>
            </p:cNvGrpSpPr>
            <p:nvPr/>
          </p:nvGrpSpPr>
          <p:grpSpPr bwMode="auto">
            <a:xfrm>
              <a:off x="898" y="1471"/>
              <a:ext cx="1834" cy="1742"/>
              <a:chOff x="898" y="1471"/>
              <a:chExt cx="1834" cy="1742"/>
            </a:xfrm>
          </p:grpSpPr>
          <p:grpSp>
            <p:nvGrpSpPr>
              <p:cNvPr id="3082" name="Group 5"/>
              <p:cNvGrpSpPr>
                <a:grpSpLocks/>
              </p:cNvGrpSpPr>
              <p:nvPr/>
            </p:nvGrpSpPr>
            <p:grpSpPr bwMode="auto">
              <a:xfrm>
                <a:off x="1256" y="1474"/>
                <a:ext cx="491" cy="516"/>
                <a:chOff x="1256" y="1474"/>
                <a:chExt cx="491" cy="516"/>
              </a:xfrm>
            </p:grpSpPr>
            <p:sp>
              <p:nvSpPr>
                <p:cNvPr id="3095" name="Freeform 6"/>
                <p:cNvSpPr>
                  <a:spLocks/>
                </p:cNvSpPr>
                <p:nvPr/>
              </p:nvSpPr>
              <p:spPr bwMode="auto">
                <a:xfrm>
                  <a:off x="1255" y="1475"/>
                  <a:ext cx="425" cy="516"/>
                </a:xfrm>
                <a:custGeom>
                  <a:avLst/>
                  <a:gdLst>
                    <a:gd name="T0" fmla="*/ 478 w 424"/>
                    <a:gd name="T1" fmla="*/ 14 h 516"/>
                    <a:gd name="T2" fmla="*/ 334 w 424"/>
                    <a:gd name="T3" fmla="*/ 6 h 516"/>
                    <a:gd name="T4" fmla="*/ 152 w 424"/>
                    <a:gd name="T5" fmla="*/ 50 h 516"/>
                    <a:gd name="T6" fmla="*/ 72 w 424"/>
                    <a:gd name="T7" fmla="*/ 108 h 516"/>
                    <a:gd name="T8" fmla="*/ 16 w 424"/>
                    <a:gd name="T9" fmla="*/ 192 h 516"/>
                    <a:gd name="T10" fmla="*/ 2 w 424"/>
                    <a:gd name="T11" fmla="*/ 302 h 516"/>
                    <a:gd name="T12" fmla="*/ 12 w 424"/>
                    <a:gd name="T13" fmla="*/ 420 h 516"/>
                    <a:gd name="T14" fmla="*/ 74 w 424"/>
                    <a:gd name="T15" fmla="*/ 516 h 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4" h="516">
                      <a:moveTo>
                        <a:pt x="424" y="14"/>
                      </a:moveTo>
                      <a:cubicBezTo>
                        <a:pt x="400" y="13"/>
                        <a:pt x="325" y="0"/>
                        <a:pt x="280" y="6"/>
                      </a:cubicBezTo>
                      <a:cubicBezTo>
                        <a:pt x="235" y="12"/>
                        <a:pt x="187" y="33"/>
                        <a:pt x="152" y="50"/>
                      </a:cubicBezTo>
                      <a:cubicBezTo>
                        <a:pt x="117" y="67"/>
                        <a:pt x="94" y="85"/>
                        <a:pt x="72" y="108"/>
                      </a:cubicBezTo>
                      <a:cubicBezTo>
                        <a:pt x="50" y="131"/>
                        <a:pt x="28" y="160"/>
                        <a:pt x="16" y="192"/>
                      </a:cubicBezTo>
                      <a:cubicBezTo>
                        <a:pt x="4" y="224"/>
                        <a:pt x="3" y="264"/>
                        <a:pt x="2" y="302"/>
                      </a:cubicBezTo>
                      <a:cubicBezTo>
                        <a:pt x="1" y="340"/>
                        <a:pt x="0" y="384"/>
                        <a:pt x="12" y="420"/>
                      </a:cubicBezTo>
                      <a:cubicBezTo>
                        <a:pt x="24" y="456"/>
                        <a:pt x="61" y="496"/>
                        <a:pt x="74" y="516"/>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96" name="Freeform 7"/>
                <p:cNvSpPr>
                  <a:spLocks/>
                </p:cNvSpPr>
                <p:nvPr/>
              </p:nvSpPr>
              <p:spPr bwMode="auto">
                <a:xfrm>
                  <a:off x="1644" y="1490"/>
                  <a:ext cx="104" cy="104"/>
                </a:xfrm>
                <a:custGeom>
                  <a:avLst/>
                  <a:gdLst>
                    <a:gd name="T0" fmla="*/ 28 w 105"/>
                    <a:gd name="T1" fmla="*/ 0 h 104"/>
                    <a:gd name="T2" fmla="*/ 52 w 105"/>
                    <a:gd name="T3" fmla="*/ 12 h 104"/>
                    <a:gd name="T4" fmla="*/ 52 w 105"/>
                    <a:gd name="T5" fmla="*/ 52 h 104"/>
                    <a:gd name="T6" fmla="*/ 52 w 105"/>
                    <a:gd name="T7" fmla="*/ 96 h 104"/>
                    <a:gd name="T8" fmla="*/ 0 w 105"/>
                    <a:gd name="T9" fmla="*/ 99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4">
                      <a:moveTo>
                        <a:pt x="28" y="0"/>
                      </a:moveTo>
                      <a:cubicBezTo>
                        <a:pt x="35" y="2"/>
                        <a:pt x="58" y="3"/>
                        <a:pt x="71" y="12"/>
                      </a:cubicBezTo>
                      <a:cubicBezTo>
                        <a:pt x="84" y="21"/>
                        <a:pt x="103" y="38"/>
                        <a:pt x="104" y="52"/>
                      </a:cubicBezTo>
                      <a:cubicBezTo>
                        <a:pt x="105" y="66"/>
                        <a:pt x="93" y="88"/>
                        <a:pt x="76" y="96"/>
                      </a:cubicBezTo>
                      <a:cubicBezTo>
                        <a:pt x="59" y="104"/>
                        <a:pt x="16" y="99"/>
                        <a:pt x="0" y="99"/>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3083" name="Freeform 8"/>
              <p:cNvSpPr>
                <a:spLocks/>
              </p:cNvSpPr>
              <p:nvPr/>
            </p:nvSpPr>
            <p:spPr bwMode="auto">
              <a:xfrm>
                <a:off x="1521" y="1642"/>
                <a:ext cx="245" cy="472"/>
              </a:xfrm>
              <a:custGeom>
                <a:avLst/>
                <a:gdLst>
                  <a:gd name="T0" fmla="*/ 99 w 248"/>
                  <a:gd name="T1" fmla="*/ 0 h 471"/>
                  <a:gd name="T2" fmla="*/ 114 w 248"/>
                  <a:gd name="T3" fmla="*/ 63 h 471"/>
                  <a:gd name="T4" fmla="*/ 114 w 248"/>
                  <a:gd name="T5" fmla="*/ 204 h 471"/>
                  <a:gd name="T6" fmla="*/ 124 w 248"/>
                  <a:gd name="T7" fmla="*/ 314 h 471"/>
                  <a:gd name="T8" fmla="*/ 117 w 248"/>
                  <a:gd name="T9" fmla="*/ 336 h 471"/>
                  <a:gd name="T10" fmla="*/ 110 w 248"/>
                  <a:gd name="T11" fmla="*/ 377 h 471"/>
                  <a:gd name="T12" fmla="*/ 113 w 248"/>
                  <a:gd name="T13" fmla="*/ 404 h 471"/>
                  <a:gd name="T14" fmla="*/ 110 w 248"/>
                  <a:gd name="T15" fmla="*/ 426 h 471"/>
                  <a:gd name="T16" fmla="*/ 110 w 248"/>
                  <a:gd name="T17" fmla="*/ 489 h 471"/>
                  <a:gd name="T18" fmla="*/ 83 w 248"/>
                  <a:gd name="T19" fmla="*/ 522 h 471"/>
                  <a:gd name="T20" fmla="*/ 41 w 248"/>
                  <a:gd name="T21" fmla="*/ 510 h 471"/>
                  <a:gd name="T22" fmla="*/ 0 w 248"/>
                  <a:gd name="T23" fmla="*/ 447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8" h="471">
                    <a:moveTo>
                      <a:pt x="183" y="0"/>
                    </a:moveTo>
                    <a:cubicBezTo>
                      <a:pt x="189" y="10"/>
                      <a:pt x="211" y="29"/>
                      <a:pt x="217" y="63"/>
                    </a:cubicBezTo>
                    <a:cubicBezTo>
                      <a:pt x="223" y="97"/>
                      <a:pt x="212" y="171"/>
                      <a:pt x="217" y="204"/>
                    </a:cubicBezTo>
                    <a:cubicBezTo>
                      <a:pt x="222" y="237"/>
                      <a:pt x="244" y="247"/>
                      <a:pt x="246" y="260"/>
                    </a:cubicBezTo>
                    <a:cubicBezTo>
                      <a:pt x="248" y="273"/>
                      <a:pt x="233" y="272"/>
                      <a:pt x="226" y="282"/>
                    </a:cubicBezTo>
                    <a:cubicBezTo>
                      <a:pt x="219" y="292"/>
                      <a:pt x="207" y="312"/>
                      <a:pt x="205" y="323"/>
                    </a:cubicBezTo>
                    <a:cubicBezTo>
                      <a:pt x="203" y="334"/>
                      <a:pt x="214" y="342"/>
                      <a:pt x="214" y="350"/>
                    </a:cubicBezTo>
                    <a:cubicBezTo>
                      <a:pt x="214" y="358"/>
                      <a:pt x="205" y="358"/>
                      <a:pt x="204" y="372"/>
                    </a:cubicBezTo>
                    <a:cubicBezTo>
                      <a:pt x="203" y="386"/>
                      <a:pt x="214" y="419"/>
                      <a:pt x="205" y="435"/>
                    </a:cubicBezTo>
                    <a:cubicBezTo>
                      <a:pt x="196" y="451"/>
                      <a:pt x="172" y="465"/>
                      <a:pt x="151" y="468"/>
                    </a:cubicBezTo>
                    <a:cubicBezTo>
                      <a:pt x="130" y="471"/>
                      <a:pt x="103" y="469"/>
                      <a:pt x="78" y="456"/>
                    </a:cubicBezTo>
                    <a:cubicBezTo>
                      <a:pt x="53" y="443"/>
                      <a:pt x="16" y="406"/>
                      <a:pt x="0" y="393"/>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84" name="Freeform 9"/>
              <p:cNvSpPr>
                <a:spLocks/>
              </p:cNvSpPr>
              <p:nvPr/>
            </p:nvSpPr>
            <p:spPr bwMode="auto">
              <a:xfrm>
                <a:off x="1547" y="2140"/>
                <a:ext cx="47" cy="97"/>
              </a:xfrm>
              <a:custGeom>
                <a:avLst/>
                <a:gdLst>
                  <a:gd name="T0" fmla="*/ 47 w 47"/>
                  <a:gd name="T1" fmla="*/ 0 h 97"/>
                  <a:gd name="T2" fmla="*/ 30 w 47"/>
                  <a:gd name="T3" fmla="*/ 58 h 97"/>
                  <a:gd name="T4" fmla="*/ 0 w 47"/>
                  <a:gd name="T5" fmla="*/ 97 h 97"/>
                  <a:gd name="T6" fmla="*/ 0 60000 65536"/>
                  <a:gd name="T7" fmla="*/ 0 60000 65536"/>
                  <a:gd name="T8" fmla="*/ 0 60000 65536"/>
                </a:gdLst>
                <a:ahLst/>
                <a:cxnLst>
                  <a:cxn ang="T6">
                    <a:pos x="T0" y="T1"/>
                  </a:cxn>
                  <a:cxn ang="T7">
                    <a:pos x="T2" y="T3"/>
                  </a:cxn>
                  <a:cxn ang="T8">
                    <a:pos x="T4" y="T5"/>
                  </a:cxn>
                </a:cxnLst>
                <a:rect l="0" t="0" r="r" b="b"/>
                <a:pathLst>
                  <a:path w="47" h="97">
                    <a:moveTo>
                      <a:pt x="47" y="0"/>
                    </a:moveTo>
                    <a:cubicBezTo>
                      <a:pt x="44" y="10"/>
                      <a:pt x="38" y="42"/>
                      <a:pt x="30" y="58"/>
                    </a:cubicBezTo>
                    <a:cubicBezTo>
                      <a:pt x="22" y="74"/>
                      <a:pt x="6" y="89"/>
                      <a:pt x="0" y="97"/>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85" name="Freeform 10"/>
              <p:cNvSpPr>
                <a:spLocks/>
              </p:cNvSpPr>
              <p:nvPr/>
            </p:nvSpPr>
            <p:spPr bwMode="auto">
              <a:xfrm>
                <a:off x="898" y="2010"/>
                <a:ext cx="483" cy="1148"/>
              </a:xfrm>
              <a:custGeom>
                <a:avLst/>
                <a:gdLst>
                  <a:gd name="T0" fmla="*/ 536 w 482"/>
                  <a:gd name="T1" fmla="*/ 0 h 1150"/>
                  <a:gd name="T2" fmla="*/ 476 w 482"/>
                  <a:gd name="T3" fmla="*/ 70 h 1150"/>
                  <a:gd name="T4" fmla="*/ 398 w 482"/>
                  <a:gd name="T5" fmla="*/ 132 h 1150"/>
                  <a:gd name="T6" fmla="*/ 190 w 482"/>
                  <a:gd name="T7" fmla="*/ 234 h 1150"/>
                  <a:gd name="T8" fmla="*/ 60 w 482"/>
                  <a:gd name="T9" fmla="*/ 358 h 1150"/>
                  <a:gd name="T10" fmla="*/ 12 w 482"/>
                  <a:gd name="T11" fmla="*/ 488 h 1150"/>
                  <a:gd name="T12" fmla="*/ 0 w 482"/>
                  <a:gd name="T13" fmla="*/ 626 h 1150"/>
                  <a:gd name="T14" fmla="*/ 14 w 482"/>
                  <a:gd name="T15" fmla="*/ 770 h 1150"/>
                  <a:gd name="T16" fmla="*/ 62 w 482"/>
                  <a:gd name="T17" fmla="*/ 861 h 1150"/>
                  <a:gd name="T18" fmla="*/ 132 w 482"/>
                  <a:gd name="T19" fmla="*/ 976 h 1150"/>
                  <a:gd name="T20" fmla="*/ 218 w 482"/>
                  <a:gd name="T21" fmla="*/ 1042 h 1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2" h="1150">
                    <a:moveTo>
                      <a:pt x="482" y="0"/>
                    </a:moveTo>
                    <a:cubicBezTo>
                      <a:pt x="472" y="12"/>
                      <a:pt x="445" y="48"/>
                      <a:pt x="422" y="70"/>
                    </a:cubicBezTo>
                    <a:cubicBezTo>
                      <a:pt x="399" y="92"/>
                      <a:pt x="383" y="105"/>
                      <a:pt x="344" y="132"/>
                    </a:cubicBezTo>
                    <a:cubicBezTo>
                      <a:pt x="305" y="159"/>
                      <a:pt x="237" y="187"/>
                      <a:pt x="190" y="234"/>
                    </a:cubicBezTo>
                    <a:cubicBezTo>
                      <a:pt x="143" y="281"/>
                      <a:pt x="90" y="361"/>
                      <a:pt x="60" y="412"/>
                    </a:cubicBezTo>
                    <a:cubicBezTo>
                      <a:pt x="30" y="463"/>
                      <a:pt x="22" y="497"/>
                      <a:pt x="12" y="542"/>
                    </a:cubicBezTo>
                    <a:cubicBezTo>
                      <a:pt x="2" y="587"/>
                      <a:pt x="0" y="633"/>
                      <a:pt x="0" y="680"/>
                    </a:cubicBezTo>
                    <a:cubicBezTo>
                      <a:pt x="0" y="727"/>
                      <a:pt x="4" y="776"/>
                      <a:pt x="14" y="824"/>
                    </a:cubicBezTo>
                    <a:cubicBezTo>
                      <a:pt x="24" y="872"/>
                      <a:pt x="42" y="925"/>
                      <a:pt x="62" y="968"/>
                    </a:cubicBezTo>
                    <a:cubicBezTo>
                      <a:pt x="82" y="1011"/>
                      <a:pt x="106" y="1054"/>
                      <a:pt x="132" y="1084"/>
                    </a:cubicBezTo>
                    <a:cubicBezTo>
                      <a:pt x="158" y="1114"/>
                      <a:pt x="200" y="1136"/>
                      <a:pt x="218" y="1150"/>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86" name="Freeform 11"/>
              <p:cNvSpPr>
                <a:spLocks/>
              </p:cNvSpPr>
              <p:nvPr/>
            </p:nvSpPr>
            <p:spPr bwMode="auto">
              <a:xfrm>
                <a:off x="1240" y="2645"/>
                <a:ext cx="598" cy="279"/>
              </a:xfrm>
              <a:custGeom>
                <a:avLst/>
                <a:gdLst>
                  <a:gd name="T0" fmla="*/ 0 w 596"/>
                  <a:gd name="T1" fmla="*/ 226 h 280"/>
                  <a:gd name="T2" fmla="*/ 104 w 596"/>
                  <a:gd name="T3" fmla="*/ 196 h 280"/>
                  <a:gd name="T4" fmla="*/ 246 w 596"/>
                  <a:gd name="T5" fmla="*/ 140 h 280"/>
                  <a:gd name="T6" fmla="*/ 340 w 596"/>
                  <a:gd name="T7" fmla="*/ 96 h 280"/>
                  <a:gd name="T8" fmla="*/ 434 w 596"/>
                  <a:gd name="T9" fmla="*/ 32 h 280"/>
                  <a:gd name="T10" fmla="*/ 570 w 596"/>
                  <a:gd name="T11" fmla="*/ 6 h 280"/>
                  <a:gd name="T12" fmla="*/ 652 w 596"/>
                  <a:gd name="T13" fmla="*/ 2 h 280"/>
                  <a:gd name="T14" fmla="*/ 704 w 596"/>
                  <a:gd name="T15" fmla="*/ 18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280">
                    <a:moveTo>
                      <a:pt x="0" y="280"/>
                    </a:moveTo>
                    <a:cubicBezTo>
                      <a:pt x="17" y="275"/>
                      <a:pt x="72" y="266"/>
                      <a:pt x="104" y="250"/>
                    </a:cubicBezTo>
                    <a:cubicBezTo>
                      <a:pt x="136" y="234"/>
                      <a:pt x="162" y="210"/>
                      <a:pt x="192" y="184"/>
                    </a:cubicBezTo>
                    <a:cubicBezTo>
                      <a:pt x="222" y="158"/>
                      <a:pt x="255" y="121"/>
                      <a:pt x="286" y="96"/>
                    </a:cubicBezTo>
                    <a:cubicBezTo>
                      <a:pt x="317" y="71"/>
                      <a:pt x="351" y="47"/>
                      <a:pt x="380" y="32"/>
                    </a:cubicBezTo>
                    <a:cubicBezTo>
                      <a:pt x="409" y="17"/>
                      <a:pt x="435" y="11"/>
                      <a:pt x="462" y="6"/>
                    </a:cubicBezTo>
                    <a:cubicBezTo>
                      <a:pt x="489" y="1"/>
                      <a:pt x="522" y="0"/>
                      <a:pt x="544" y="2"/>
                    </a:cubicBezTo>
                    <a:cubicBezTo>
                      <a:pt x="566" y="4"/>
                      <a:pt x="585" y="15"/>
                      <a:pt x="596" y="18"/>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87" name="Freeform 12"/>
              <p:cNvSpPr>
                <a:spLocks/>
              </p:cNvSpPr>
              <p:nvPr/>
            </p:nvSpPr>
            <p:spPr bwMode="auto">
              <a:xfrm>
                <a:off x="1947" y="1471"/>
                <a:ext cx="450" cy="613"/>
              </a:xfrm>
              <a:custGeom>
                <a:avLst/>
                <a:gdLst>
                  <a:gd name="T0" fmla="*/ 0 w 450"/>
                  <a:gd name="T1" fmla="*/ 23 h 611"/>
                  <a:gd name="T2" fmla="*/ 140 w 450"/>
                  <a:gd name="T3" fmla="*/ 1 h 611"/>
                  <a:gd name="T4" fmla="*/ 286 w 450"/>
                  <a:gd name="T5" fmla="*/ 31 h 611"/>
                  <a:gd name="T6" fmla="*/ 382 w 450"/>
                  <a:gd name="T7" fmla="*/ 93 h 611"/>
                  <a:gd name="T8" fmla="*/ 436 w 450"/>
                  <a:gd name="T9" fmla="*/ 213 h 611"/>
                  <a:gd name="T10" fmla="*/ 450 w 450"/>
                  <a:gd name="T11" fmla="*/ 319 h 611"/>
                  <a:gd name="T12" fmla="*/ 438 w 450"/>
                  <a:gd name="T13" fmla="*/ 413 h 611"/>
                  <a:gd name="T14" fmla="*/ 424 w 450"/>
                  <a:gd name="T15" fmla="*/ 511 h 611"/>
                  <a:gd name="T16" fmla="*/ 408 w 450"/>
                  <a:gd name="T17" fmla="*/ 613 h 611"/>
                  <a:gd name="T18" fmla="*/ 416 w 450"/>
                  <a:gd name="T19" fmla="*/ 677 h 611"/>
                  <a:gd name="T20" fmla="*/ 438 w 450"/>
                  <a:gd name="T21" fmla="*/ 719 h 6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0" h="611">
                    <a:moveTo>
                      <a:pt x="0" y="23"/>
                    </a:moveTo>
                    <a:cubicBezTo>
                      <a:pt x="23" y="19"/>
                      <a:pt x="92" y="0"/>
                      <a:pt x="140" y="1"/>
                    </a:cubicBezTo>
                    <a:cubicBezTo>
                      <a:pt x="188" y="2"/>
                      <a:pt x="246" y="16"/>
                      <a:pt x="286" y="31"/>
                    </a:cubicBezTo>
                    <a:cubicBezTo>
                      <a:pt x="326" y="46"/>
                      <a:pt x="357" y="72"/>
                      <a:pt x="382" y="93"/>
                    </a:cubicBezTo>
                    <a:cubicBezTo>
                      <a:pt x="407" y="114"/>
                      <a:pt x="425" y="130"/>
                      <a:pt x="436" y="159"/>
                    </a:cubicBezTo>
                    <a:cubicBezTo>
                      <a:pt x="447" y="188"/>
                      <a:pt x="450" y="232"/>
                      <a:pt x="450" y="265"/>
                    </a:cubicBezTo>
                    <a:cubicBezTo>
                      <a:pt x="450" y="298"/>
                      <a:pt x="442" y="331"/>
                      <a:pt x="438" y="359"/>
                    </a:cubicBezTo>
                    <a:cubicBezTo>
                      <a:pt x="434" y="387"/>
                      <a:pt x="429" y="407"/>
                      <a:pt x="424" y="431"/>
                    </a:cubicBezTo>
                    <a:cubicBezTo>
                      <a:pt x="419" y="455"/>
                      <a:pt x="409" y="482"/>
                      <a:pt x="408" y="505"/>
                    </a:cubicBezTo>
                    <a:cubicBezTo>
                      <a:pt x="407" y="528"/>
                      <a:pt x="411" y="551"/>
                      <a:pt x="416" y="569"/>
                    </a:cubicBezTo>
                    <a:cubicBezTo>
                      <a:pt x="421" y="587"/>
                      <a:pt x="434" y="602"/>
                      <a:pt x="438" y="611"/>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88" name="Freeform 13"/>
              <p:cNvSpPr>
                <a:spLocks/>
              </p:cNvSpPr>
              <p:nvPr/>
            </p:nvSpPr>
            <p:spPr bwMode="auto">
              <a:xfrm>
                <a:off x="2109" y="2099"/>
                <a:ext cx="36" cy="78"/>
              </a:xfrm>
              <a:custGeom>
                <a:avLst/>
                <a:gdLst>
                  <a:gd name="T0" fmla="*/ 0 w 38"/>
                  <a:gd name="T1" fmla="*/ 0 h 78"/>
                  <a:gd name="T2" fmla="*/ 9 w 38"/>
                  <a:gd name="T3" fmla="*/ 36 h 78"/>
                  <a:gd name="T4" fmla="*/ 9 w 38"/>
                  <a:gd name="T5" fmla="*/ 78 h 78"/>
                  <a:gd name="T6" fmla="*/ 0 60000 65536"/>
                  <a:gd name="T7" fmla="*/ 0 60000 65536"/>
                  <a:gd name="T8" fmla="*/ 0 60000 65536"/>
                </a:gdLst>
                <a:ahLst/>
                <a:cxnLst>
                  <a:cxn ang="T6">
                    <a:pos x="T0" y="T1"/>
                  </a:cxn>
                  <a:cxn ang="T7">
                    <a:pos x="T2" y="T3"/>
                  </a:cxn>
                  <a:cxn ang="T8">
                    <a:pos x="T4" y="T5"/>
                  </a:cxn>
                </a:cxnLst>
                <a:rect l="0" t="0" r="r" b="b"/>
                <a:pathLst>
                  <a:path w="38" h="78">
                    <a:moveTo>
                      <a:pt x="0" y="0"/>
                    </a:moveTo>
                    <a:cubicBezTo>
                      <a:pt x="4" y="6"/>
                      <a:pt x="20" y="23"/>
                      <a:pt x="26" y="36"/>
                    </a:cubicBezTo>
                    <a:cubicBezTo>
                      <a:pt x="32" y="49"/>
                      <a:pt x="36" y="69"/>
                      <a:pt x="38" y="78"/>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89" name="Freeform 14"/>
              <p:cNvSpPr>
                <a:spLocks/>
              </p:cNvSpPr>
              <p:nvPr/>
            </p:nvSpPr>
            <p:spPr bwMode="auto">
              <a:xfrm>
                <a:off x="1892" y="1653"/>
                <a:ext cx="274" cy="435"/>
              </a:xfrm>
              <a:custGeom>
                <a:avLst/>
                <a:gdLst>
                  <a:gd name="T0" fmla="*/ 9 w 275"/>
                  <a:gd name="T1" fmla="*/ 0 h 434"/>
                  <a:gd name="T2" fmla="*/ 3 w 275"/>
                  <a:gd name="T3" fmla="*/ 88 h 434"/>
                  <a:gd name="T4" fmla="*/ 21 w 275"/>
                  <a:gd name="T5" fmla="*/ 166 h 434"/>
                  <a:gd name="T6" fmla="*/ 33 w 275"/>
                  <a:gd name="T7" fmla="*/ 272 h 434"/>
                  <a:gd name="T8" fmla="*/ 1 w 275"/>
                  <a:gd name="T9" fmla="*/ 330 h 434"/>
                  <a:gd name="T10" fmla="*/ 37 w 275"/>
                  <a:gd name="T11" fmla="*/ 358 h 434"/>
                  <a:gd name="T12" fmla="*/ 53 w 275"/>
                  <a:gd name="T13" fmla="*/ 410 h 434"/>
                  <a:gd name="T14" fmla="*/ 83 w 275"/>
                  <a:gd name="T15" fmla="*/ 444 h 434"/>
                  <a:gd name="T16" fmla="*/ 99 w 275"/>
                  <a:gd name="T17" fmla="*/ 482 h 434"/>
                  <a:gd name="T18" fmla="*/ 137 w 275"/>
                  <a:gd name="T19" fmla="*/ 478 h 434"/>
                  <a:gd name="T20" fmla="*/ 165 w 275"/>
                  <a:gd name="T21" fmla="*/ 448 h 434"/>
                  <a:gd name="T22" fmla="*/ 221 w 275"/>
                  <a:gd name="T23" fmla="*/ 406 h 4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5" h="434">
                    <a:moveTo>
                      <a:pt x="9" y="0"/>
                    </a:moveTo>
                    <a:cubicBezTo>
                      <a:pt x="8" y="15"/>
                      <a:pt x="1" y="60"/>
                      <a:pt x="3" y="88"/>
                    </a:cubicBezTo>
                    <a:cubicBezTo>
                      <a:pt x="5" y="116"/>
                      <a:pt x="16" y="144"/>
                      <a:pt x="21" y="166"/>
                    </a:cubicBezTo>
                    <a:cubicBezTo>
                      <a:pt x="26" y="188"/>
                      <a:pt x="36" y="200"/>
                      <a:pt x="33" y="218"/>
                    </a:cubicBezTo>
                    <a:cubicBezTo>
                      <a:pt x="30" y="236"/>
                      <a:pt x="0" y="262"/>
                      <a:pt x="1" y="276"/>
                    </a:cubicBezTo>
                    <a:cubicBezTo>
                      <a:pt x="2" y="290"/>
                      <a:pt x="28" y="291"/>
                      <a:pt x="37" y="304"/>
                    </a:cubicBezTo>
                    <a:cubicBezTo>
                      <a:pt x="46" y="317"/>
                      <a:pt x="45" y="342"/>
                      <a:pt x="53" y="356"/>
                    </a:cubicBezTo>
                    <a:cubicBezTo>
                      <a:pt x="61" y="370"/>
                      <a:pt x="75" y="378"/>
                      <a:pt x="83" y="390"/>
                    </a:cubicBezTo>
                    <a:cubicBezTo>
                      <a:pt x="91" y="402"/>
                      <a:pt x="85" y="422"/>
                      <a:pt x="99" y="428"/>
                    </a:cubicBezTo>
                    <a:cubicBezTo>
                      <a:pt x="113" y="434"/>
                      <a:pt x="145" y="430"/>
                      <a:pt x="165" y="424"/>
                    </a:cubicBezTo>
                    <a:cubicBezTo>
                      <a:pt x="185" y="418"/>
                      <a:pt x="201" y="406"/>
                      <a:pt x="219" y="394"/>
                    </a:cubicBezTo>
                    <a:cubicBezTo>
                      <a:pt x="237" y="382"/>
                      <a:pt x="263" y="361"/>
                      <a:pt x="275" y="352"/>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90" name="Freeform 15"/>
              <p:cNvSpPr>
                <a:spLocks/>
              </p:cNvSpPr>
              <p:nvPr/>
            </p:nvSpPr>
            <p:spPr bwMode="auto">
              <a:xfrm>
                <a:off x="2437" y="1976"/>
                <a:ext cx="32" cy="119"/>
              </a:xfrm>
              <a:custGeom>
                <a:avLst/>
                <a:gdLst>
                  <a:gd name="T0" fmla="*/ 0 w 31"/>
                  <a:gd name="T1" fmla="*/ 0 h 118"/>
                  <a:gd name="T2" fmla="*/ 156 w 31"/>
                  <a:gd name="T3" fmla="*/ 118 h 118"/>
                  <a:gd name="T4" fmla="*/ 6 w 31"/>
                  <a:gd name="T5" fmla="*/ 172 h 118"/>
                  <a:gd name="T6" fmla="*/ 0 60000 65536"/>
                  <a:gd name="T7" fmla="*/ 0 60000 65536"/>
                  <a:gd name="T8" fmla="*/ 0 60000 65536"/>
                </a:gdLst>
                <a:ahLst/>
                <a:cxnLst>
                  <a:cxn ang="T6">
                    <a:pos x="T0" y="T1"/>
                  </a:cxn>
                  <a:cxn ang="T7">
                    <a:pos x="T2" y="T3"/>
                  </a:cxn>
                  <a:cxn ang="T8">
                    <a:pos x="T4" y="T5"/>
                  </a:cxn>
                </a:cxnLst>
                <a:rect l="0" t="0" r="r" b="b"/>
                <a:pathLst>
                  <a:path w="31" h="118">
                    <a:moveTo>
                      <a:pt x="0" y="0"/>
                    </a:moveTo>
                    <a:cubicBezTo>
                      <a:pt x="5" y="11"/>
                      <a:pt x="29" y="44"/>
                      <a:pt x="30" y="64"/>
                    </a:cubicBezTo>
                    <a:cubicBezTo>
                      <a:pt x="31" y="84"/>
                      <a:pt x="11" y="107"/>
                      <a:pt x="6" y="118"/>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91" name="Freeform 16"/>
              <p:cNvSpPr>
                <a:spLocks/>
              </p:cNvSpPr>
              <p:nvPr/>
            </p:nvSpPr>
            <p:spPr bwMode="auto">
              <a:xfrm>
                <a:off x="1849" y="2184"/>
                <a:ext cx="404" cy="431"/>
              </a:xfrm>
              <a:custGeom>
                <a:avLst/>
                <a:gdLst>
                  <a:gd name="T0" fmla="*/ 65 w 401"/>
                  <a:gd name="T1" fmla="*/ 95 h 431"/>
                  <a:gd name="T2" fmla="*/ 21 w 401"/>
                  <a:gd name="T3" fmla="*/ 101 h 431"/>
                  <a:gd name="T4" fmla="*/ 1 w 401"/>
                  <a:gd name="T5" fmla="*/ 77 h 431"/>
                  <a:gd name="T6" fmla="*/ 27 w 401"/>
                  <a:gd name="T7" fmla="*/ 35 h 431"/>
                  <a:gd name="T8" fmla="*/ 161 w 401"/>
                  <a:gd name="T9" fmla="*/ 9 h 431"/>
                  <a:gd name="T10" fmla="*/ 305 w 401"/>
                  <a:gd name="T11" fmla="*/ 11 h 431"/>
                  <a:gd name="T12" fmla="*/ 458 w 401"/>
                  <a:gd name="T13" fmla="*/ 73 h 431"/>
                  <a:gd name="T14" fmla="*/ 554 w 401"/>
                  <a:gd name="T15" fmla="*/ 161 h 431"/>
                  <a:gd name="T16" fmla="*/ 584 w 401"/>
                  <a:gd name="T17" fmla="*/ 241 h 431"/>
                  <a:gd name="T18" fmla="*/ 594 w 401"/>
                  <a:gd name="T19" fmla="*/ 333 h 431"/>
                  <a:gd name="T20" fmla="*/ 581 w 401"/>
                  <a:gd name="T21" fmla="*/ 431 h 4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1" h="431">
                    <a:moveTo>
                      <a:pt x="65" y="95"/>
                    </a:moveTo>
                    <a:cubicBezTo>
                      <a:pt x="58" y="96"/>
                      <a:pt x="32" y="104"/>
                      <a:pt x="21" y="101"/>
                    </a:cubicBezTo>
                    <a:cubicBezTo>
                      <a:pt x="10" y="98"/>
                      <a:pt x="0" y="88"/>
                      <a:pt x="1" y="77"/>
                    </a:cubicBezTo>
                    <a:cubicBezTo>
                      <a:pt x="2" y="66"/>
                      <a:pt x="9" y="46"/>
                      <a:pt x="27" y="35"/>
                    </a:cubicBezTo>
                    <a:cubicBezTo>
                      <a:pt x="45" y="24"/>
                      <a:pt x="78" y="13"/>
                      <a:pt x="107" y="9"/>
                    </a:cubicBezTo>
                    <a:cubicBezTo>
                      <a:pt x="136" y="5"/>
                      <a:pt x="165" y="0"/>
                      <a:pt x="199" y="11"/>
                    </a:cubicBezTo>
                    <a:cubicBezTo>
                      <a:pt x="233" y="22"/>
                      <a:pt x="280" y="48"/>
                      <a:pt x="309" y="73"/>
                    </a:cubicBezTo>
                    <a:cubicBezTo>
                      <a:pt x="338" y="98"/>
                      <a:pt x="357" y="133"/>
                      <a:pt x="371" y="161"/>
                    </a:cubicBezTo>
                    <a:cubicBezTo>
                      <a:pt x="385" y="189"/>
                      <a:pt x="388" y="212"/>
                      <a:pt x="393" y="241"/>
                    </a:cubicBezTo>
                    <a:cubicBezTo>
                      <a:pt x="398" y="270"/>
                      <a:pt x="401" y="301"/>
                      <a:pt x="401" y="333"/>
                    </a:cubicBezTo>
                    <a:cubicBezTo>
                      <a:pt x="401" y="365"/>
                      <a:pt x="393" y="411"/>
                      <a:pt x="391" y="431"/>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92" name="Freeform 17"/>
              <p:cNvSpPr>
                <a:spLocks/>
              </p:cNvSpPr>
              <p:nvPr/>
            </p:nvSpPr>
            <p:spPr bwMode="auto">
              <a:xfrm>
                <a:off x="1874" y="2325"/>
                <a:ext cx="281" cy="438"/>
              </a:xfrm>
              <a:custGeom>
                <a:avLst/>
                <a:gdLst>
                  <a:gd name="T0" fmla="*/ 42 w 278"/>
                  <a:gd name="T1" fmla="*/ 0 h 436"/>
                  <a:gd name="T2" fmla="*/ 12 w 278"/>
                  <a:gd name="T3" fmla="*/ 52 h 436"/>
                  <a:gd name="T4" fmla="*/ 10 w 278"/>
                  <a:gd name="T5" fmla="*/ 176 h 436"/>
                  <a:gd name="T6" fmla="*/ 28 w 278"/>
                  <a:gd name="T7" fmla="*/ 244 h 436"/>
                  <a:gd name="T8" fmla="*/ 6 w 278"/>
                  <a:gd name="T9" fmla="*/ 296 h 436"/>
                  <a:gd name="T10" fmla="*/ 8 w 278"/>
                  <a:gd name="T11" fmla="*/ 413 h 436"/>
                  <a:gd name="T12" fmla="*/ 106 w 278"/>
                  <a:gd name="T13" fmla="*/ 502 h 436"/>
                  <a:gd name="T14" fmla="*/ 193 w 278"/>
                  <a:gd name="T15" fmla="*/ 538 h 436"/>
                  <a:gd name="T16" fmla="*/ 345 w 278"/>
                  <a:gd name="T17" fmla="*/ 538 h 436"/>
                  <a:gd name="T18" fmla="*/ 457 w 278"/>
                  <a:gd name="T19" fmla="*/ 502 h 436"/>
                  <a:gd name="T20" fmla="*/ 493 w 278"/>
                  <a:gd name="T21" fmla="*/ 458 h 4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8" h="436">
                    <a:moveTo>
                      <a:pt x="42" y="0"/>
                    </a:moveTo>
                    <a:cubicBezTo>
                      <a:pt x="37" y="9"/>
                      <a:pt x="17" y="32"/>
                      <a:pt x="12" y="52"/>
                    </a:cubicBezTo>
                    <a:cubicBezTo>
                      <a:pt x="7" y="72"/>
                      <a:pt x="7" y="99"/>
                      <a:pt x="10" y="122"/>
                    </a:cubicBezTo>
                    <a:cubicBezTo>
                      <a:pt x="13" y="145"/>
                      <a:pt x="29" y="170"/>
                      <a:pt x="28" y="190"/>
                    </a:cubicBezTo>
                    <a:cubicBezTo>
                      <a:pt x="27" y="210"/>
                      <a:pt x="9" y="221"/>
                      <a:pt x="6" y="242"/>
                    </a:cubicBezTo>
                    <a:cubicBezTo>
                      <a:pt x="3" y="263"/>
                      <a:pt x="0" y="291"/>
                      <a:pt x="8" y="316"/>
                    </a:cubicBezTo>
                    <a:cubicBezTo>
                      <a:pt x="16" y="341"/>
                      <a:pt x="35" y="375"/>
                      <a:pt x="52" y="394"/>
                    </a:cubicBezTo>
                    <a:cubicBezTo>
                      <a:pt x="69" y="413"/>
                      <a:pt x="88" y="424"/>
                      <a:pt x="112" y="430"/>
                    </a:cubicBezTo>
                    <a:cubicBezTo>
                      <a:pt x="136" y="436"/>
                      <a:pt x="172" y="436"/>
                      <a:pt x="196" y="430"/>
                    </a:cubicBezTo>
                    <a:cubicBezTo>
                      <a:pt x="220" y="424"/>
                      <a:pt x="242" y="407"/>
                      <a:pt x="256" y="394"/>
                    </a:cubicBezTo>
                    <a:cubicBezTo>
                      <a:pt x="270" y="381"/>
                      <a:pt x="274" y="359"/>
                      <a:pt x="278" y="350"/>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93" name="Freeform 18"/>
              <p:cNvSpPr>
                <a:spLocks/>
              </p:cNvSpPr>
              <p:nvPr/>
            </p:nvSpPr>
            <p:spPr bwMode="auto">
              <a:xfrm>
                <a:off x="1824" y="2648"/>
                <a:ext cx="436" cy="423"/>
              </a:xfrm>
              <a:custGeom>
                <a:avLst/>
                <a:gdLst>
                  <a:gd name="T0" fmla="*/ 364 w 436"/>
                  <a:gd name="T1" fmla="*/ 0 h 422"/>
                  <a:gd name="T2" fmla="*/ 420 w 436"/>
                  <a:gd name="T3" fmla="*/ 42 h 422"/>
                  <a:gd name="T4" fmla="*/ 434 w 436"/>
                  <a:gd name="T5" fmla="*/ 124 h 422"/>
                  <a:gd name="T6" fmla="*/ 406 w 436"/>
                  <a:gd name="T7" fmla="*/ 196 h 422"/>
                  <a:gd name="T8" fmla="*/ 348 w 436"/>
                  <a:gd name="T9" fmla="*/ 326 h 422"/>
                  <a:gd name="T10" fmla="*/ 288 w 436"/>
                  <a:gd name="T11" fmla="*/ 378 h 422"/>
                  <a:gd name="T12" fmla="*/ 166 w 436"/>
                  <a:gd name="T13" fmla="*/ 442 h 422"/>
                  <a:gd name="T14" fmla="*/ 0 w 436"/>
                  <a:gd name="T15" fmla="*/ 476 h 4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6" h="422">
                    <a:moveTo>
                      <a:pt x="364" y="0"/>
                    </a:moveTo>
                    <a:cubicBezTo>
                      <a:pt x="373" y="7"/>
                      <a:pt x="408" y="21"/>
                      <a:pt x="420" y="42"/>
                    </a:cubicBezTo>
                    <a:cubicBezTo>
                      <a:pt x="432" y="63"/>
                      <a:pt x="436" y="98"/>
                      <a:pt x="434" y="124"/>
                    </a:cubicBezTo>
                    <a:cubicBezTo>
                      <a:pt x="432" y="150"/>
                      <a:pt x="420" y="171"/>
                      <a:pt x="406" y="196"/>
                    </a:cubicBezTo>
                    <a:cubicBezTo>
                      <a:pt x="392" y="221"/>
                      <a:pt x="368" y="251"/>
                      <a:pt x="348" y="272"/>
                    </a:cubicBezTo>
                    <a:cubicBezTo>
                      <a:pt x="328" y="293"/>
                      <a:pt x="318" y="305"/>
                      <a:pt x="288" y="324"/>
                    </a:cubicBezTo>
                    <a:cubicBezTo>
                      <a:pt x="258" y="343"/>
                      <a:pt x="214" y="372"/>
                      <a:pt x="166" y="388"/>
                    </a:cubicBezTo>
                    <a:cubicBezTo>
                      <a:pt x="118" y="404"/>
                      <a:pt x="35" y="415"/>
                      <a:pt x="0" y="422"/>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94" name="Freeform 19"/>
              <p:cNvSpPr>
                <a:spLocks/>
              </p:cNvSpPr>
              <p:nvPr/>
            </p:nvSpPr>
            <p:spPr bwMode="auto">
              <a:xfrm>
                <a:off x="2303" y="2017"/>
                <a:ext cx="429" cy="1196"/>
              </a:xfrm>
              <a:custGeom>
                <a:avLst/>
                <a:gdLst>
                  <a:gd name="T0" fmla="*/ 0 w 428"/>
                  <a:gd name="T1" fmla="*/ 0 h 1197"/>
                  <a:gd name="T2" fmla="*/ 63 w 428"/>
                  <a:gd name="T3" fmla="*/ 123 h 1197"/>
                  <a:gd name="T4" fmla="*/ 165 w 428"/>
                  <a:gd name="T5" fmla="*/ 213 h 1197"/>
                  <a:gd name="T6" fmla="*/ 333 w 428"/>
                  <a:gd name="T7" fmla="*/ 348 h 1197"/>
                  <a:gd name="T8" fmla="*/ 429 w 428"/>
                  <a:gd name="T9" fmla="*/ 528 h 1197"/>
                  <a:gd name="T10" fmla="*/ 477 w 428"/>
                  <a:gd name="T11" fmla="*/ 669 h 1197"/>
                  <a:gd name="T12" fmla="*/ 459 w 428"/>
                  <a:gd name="T13" fmla="*/ 828 h 1197"/>
                  <a:gd name="T14" fmla="*/ 393 w 428"/>
                  <a:gd name="T15" fmla="*/ 972 h 1197"/>
                  <a:gd name="T16" fmla="*/ 303 w 428"/>
                  <a:gd name="T17" fmla="*/ 1056 h 1197"/>
                  <a:gd name="T18" fmla="*/ 132 w 428"/>
                  <a:gd name="T19" fmla="*/ 1143 h 1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8" h="1197">
                    <a:moveTo>
                      <a:pt x="0" y="0"/>
                    </a:moveTo>
                    <a:cubicBezTo>
                      <a:pt x="10" y="20"/>
                      <a:pt x="36" y="88"/>
                      <a:pt x="63" y="123"/>
                    </a:cubicBezTo>
                    <a:cubicBezTo>
                      <a:pt x="90" y="158"/>
                      <a:pt x="129" y="176"/>
                      <a:pt x="165" y="213"/>
                    </a:cubicBezTo>
                    <a:cubicBezTo>
                      <a:pt x="201" y="250"/>
                      <a:pt x="244" y="296"/>
                      <a:pt x="279" y="348"/>
                    </a:cubicBezTo>
                    <a:cubicBezTo>
                      <a:pt x="314" y="400"/>
                      <a:pt x="351" y="466"/>
                      <a:pt x="375" y="528"/>
                    </a:cubicBezTo>
                    <a:cubicBezTo>
                      <a:pt x="399" y="590"/>
                      <a:pt x="418" y="664"/>
                      <a:pt x="423" y="723"/>
                    </a:cubicBezTo>
                    <a:cubicBezTo>
                      <a:pt x="428" y="782"/>
                      <a:pt x="419" y="832"/>
                      <a:pt x="405" y="882"/>
                    </a:cubicBezTo>
                    <a:cubicBezTo>
                      <a:pt x="391" y="932"/>
                      <a:pt x="365" y="988"/>
                      <a:pt x="339" y="1026"/>
                    </a:cubicBezTo>
                    <a:cubicBezTo>
                      <a:pt x="313" y="1064"/>
                      <a:pt x="284" y="1082"/>
                      <a:pt x="249" y="1110"/>
                    </a:cubicBezTo>
                    <a:cubicBezTo>
                      <a:pt x="214" y="1138"/>
                      <a:pt x="156" y="1179"/>
                      <a:pt x="132" y="1197"/>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sp>
        <p:nvSpPr>
          <p:cNvPr id="3075" name="Rectangle 20"/>
          <p:cNvSpPr>
            <a:spLocks noGrp="1" noChangeArrowheads="1"/>
          </p:cNvSpPr>
          <p:nvPr>
            <p:ph type="title"/>
          </p:nvPr>
        </p:nvSpPr>
        <p:spPr bwMode="auto">
          <a:xfrm>
            <a:off x="1330325" y="0"/>
            <a:ext cx="6440488" cy="712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3076" name="Rectangle 21"/>
          <p:cNvSpPr>
            <a:spLocks noGrp="1" noChangeArrowheads="1"/>
          </p:cNvSpPr>
          <p:nvPr>
            <p:ph type="body" idx="1"/>
          </p:nvPr>
        </p:nvSpPr>
        <p:spPr bwMode="auto">
          <a:xfrm>
            <a:off x="1416050" y="1274763"/>
            <a:ext cx="6896100" cy="486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2470" name="Rectangle 2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eaLnBrk="1" fontAlgn="auto" hangingPunct="1">
              <a:spcBef>
                <a:spcPts val="0"/>
              </a:spcBef>
              <a:spcAft>
                <a:spcPts val="0"/>
              </a:spcAft>
              <a:defRPr sz="1400">
                <a:latin typeface="Times New Roman" pitchFamily="18" charset="0"/>
                <a:ea typeface="+mn-ea"/>
                <a:cs typeface="+mn-cs"/>
              </a:defRPr>
            </a:lvl1pPr>
          </a:lstStyle>
          <a:p>
            <a:pPr>
              <a:defRPr/>
            </a:pPr>
            <a:endParaRPr lang="en-US"/>
          </a:p>
        </p:txBody>
      </p:sp>
      <p:sp>
        <p:nvSpPr>
          <p:cNvPr id="232471" name="Rectangle 2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eaLnBrk="1" fontAlgn="auto" hangingPunct="1">
              <a:spcBef>
                <a:spcPts val="0"/>
              </a:spcBef>
              <a:spcAft>
                <a:spcPts val="0"/>
              </a:spcAft>
              <a:defRPr sz="1400">
                <a:latin typeface="Times New Roman" pitchFamily="18" charset="0"/>
                <a:ea typeface="+mn-ea"/>
                <a:cs typeface="+mn-cs"/>
              </a:defRPr>
            </a:lvl1pPr>
          </a:lstStyle>
          <a:p>
            <a:pPr>
              <a:defRPr/>
            </a:pPr>
            <a:endParaRPr lang="en-US"/>
          </a:p>
        </p:txBody>
      </p:sp>
      <p:sp>
        <p:nvSpPr>
          <p:cNvPr id="232472" name="Rectangle 2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eaLnBrk="1" hangingPunct="1">
              <a:defRPr sz="1400">
                <a:latin typeface="Times New Roman" charset="0"/>
                <a:cs typeface="Arial" charset="0"/>
              </a:defRPr>
            </a:lvl1pPr>
          </a:lstStyle>
          <a:p>
            <a:fld id="{00C8D68F-0FB3-0B47-ADF7-5A219085DA8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95402" r:id="rId1"/>
    <p:sldLayoutId id="2147495312" r:id="rId2"/>
    <p:sldLayoutId id="2147495313" r:id="rId3"/>
    <p:sldLayoutId id="2147495314" r:id="rId4"/>
    <p:sldLayoutId id="2147495315" r:id="rId5"/>
    <p:sldLayoutId id="2147495316" r:id="rId6"/>
    <p:sldLayoutId id="2147495317" r:id="rId7"/>
    <p:sldLayoutId id="2147495318" r:id="rId8"/>
    <p:sldLayoutId id="2147495319" r:id="rId9"/>
    <p:sldLayoutId id="2147495320" r:id="rId10"/>
    <p:sldLayoutId id="2147495321" r:id="rId11"/>
    <p:sldLayoutId id="2147495322" r:id="rId12"/>
    <p:sldLayoutId id="2147495323" r:id="rId13"/>
  </p:sldLayoutIdLst>
  <p:transition>
    <p:zoom/>
  </p:transition>
  <p:timing>
    <p:tnLst>
      <p:par>
        <p:cTn id="1" dur="indefinite" restart="never" nodeType="tmRoot"/>
      </p:par>
    </p:tnLst>
  </p:timing>
  <p:txStyles>
    <p:titleStyle>
      <a:lvl1pPr algn="l" rtl="0" eaLnBrk="0" fontAlgn="base" hangingPunct="0">
        <a:spcBef>
          <a:spcPct val="0"/>
        </a:spcBef>
        <a:spcAft>
          <a:spcPct val="0"/>
        </a:spcAft>
        <a:defRPr sz="3600">
          <a:solidFill>
            <a:schemeClr val="tx2"/>
          </a:solidFill>
          <a:latin typeface="+mj-lt"/>
          <a:ea typeface="ＭＳ Ｐゴシック" charset="0"/>
          <a:cs typeface="+mj-cs"/>
        </a:defRPr>
      </a:lvl1pPr>
      <a:lvl2pPr algn="l" rtl="0" eaLnBrk="0" fontAlgn="base" hangingPunct="0">
        <a:spcBef>
          <a:spcPct val="0"/>
        </a:spcBef>
        <a:spcAft>
          <a:spcPct val="0"/>
        </a:spcAft>
        <a:defRPr sz="3600">
          <a:solidFill>
            <a:schemeClr val="tx2"/>
          </a:solidFill>
          <a:latin typeface="Tahoma" pitchFamily="34" charset="0"/>
          <a:ea typeface="ＭＳ Ｐゴシック" charset="0"/>
          <a:cs typeface="Arial" charset="0"/>
        </a:defRPr>
      </a:lvl2pPr>
      <a:lvl3pPr algn="l" rtl="0" eaLnBrk="0" fontAlgn="base" hangingPunct="0">
        <a:spcBef>
          <a:spcPct val="0"/>
        </a:spcBef>
        <a:spcAft>
          <a:spcPct val="0"/>
        </a:spcAft>
        <a:defRPr sz="3600">
          <a:solidFill>
            <a:schemeClr val="tx2"/>
          </a:solidFill>
          <a:latin typeface="Tahoma" pitchFamily="34" charset="0"/>
          <a:ea typeface="ＭＳ Ｐゴシック" charset="0"/>
          <a:cs typeface="Arial" charset="0"/>
        </a:defRPr>
      </a:lvl3pPr>
      <a:lvl4pPr algn="l" rtl="0" eaLnBrk="0" fontAlgn="base" hangingPunct="0">
        <a:spcBef>
          <a:spcPct val="0"/>
        </a:spcBef>
        <a:spcAft>
          <a:spcPct val="0"/>
        </a:spcAft>
        <a:defRPr sz="3600">
          <a:solidFill>
            <a:schemeClr val="tx2"/>
          </a:solidFill>
          <a:latin typeface="Tahoma" pitchFamily="34" charset="0"/>
          <a:ea typeface="ＭＳ Ｐゴシック" charset="0"/>
          <a:cs typeface="Arial" charset="0"/>
        </a:defRPr>
      </a:lvl4pPr>
      <a:lvl5pPr algn="l" rtl="0" eaLnBrk="0" fontAlgn="base" hangingPunct="0">
        <a:spcBef>
          <a:spcPct val="0"/>
        </a:spcBef>
        <a:spcAft>
          <a:spcPct val="0"/>
        </a:spcAft>
        <a:defRPr sz="3600">
          <a:solidFill>
            <a:schemeClr val="tx2"/>
          </a:solidFill>
          <a:latin typeface="Tahoma" pitchFamily="34" charset="0"/>
          <a:ea typeface="ＭＳ Ｐゴシック" charset="0"/>
          <a:cs typeface="Arial" charset="0"/>
        </a:defRPr>
      </a:lvl5pPr>
      <a:lvl6pPr marL="457200" algn="l" rtl="0" eaLnBrk="1" fontAlgn="base" hangingPunct="1">
        <a:spcBef>
          <a:spcPct val="0"/>
        </a:spcBef>
        <a:spcAft>
          <a:spcPct val="0"/>
        </a:spcAft>
        <a:defRPr sz="3600">
          <a:solidFill>
            <a:schemeClr val="tx2"/>
          </a:solidFill>
          <a:latin typeface="Tahoma" pitchFamily="34" charset="0"/>
          <a:cs typeface="Arial" charset="0"/>
        </a:defRPr>
      </a:lvl6pPr>
      <a:lvl7pPr marL="914400" algn="l" rtl="0" eaLnBrk="1" fontAlgn="base" hangingPunct="1">
        <a:spcBef>
          <a:spcPct val="0"/>
        </a:spcBef>
        <a:spcAft>
          <a:spcPct val="0"/>
        </a:spcAft>
        <a:defRPr sz="3600">
          <a:solidFill>
            <a:schemeClr val="tx2"/>
          </a:solidFill>
          <a:latin typeface="Tahoma" pitchFamily="34" charset="0"/>
          <a:cs typeface="Arial" charset="0"/>
        </a:defRPr>
      </a:lvl7pPr>
      <a:lvl8pPr marL="1371600" algn="l" rtl="0" eaLnBrk="1" fontAlgn="base" hangingPunct="1">
        <a:spcBef>
          <a:spcPct val="0"/>
        </a:spcBef>
        <a:spcAft>
          <a:spcPct val="0"/>
        </a:spcAft>
        <a:defRPr sz="3600">
          <a:solidFill>
            <a:schemeClr val="tx2"/>
          </a:solidFill>
          <a:latin typeface="Tahoma" pitchFamily="34" charset="0"/>
          <a:cs typeface="Arial" charset="0"/>
        </a:defRPr>
      </a:lvl8pPr>
      <a:lvl9pPr marL="1828800" algn="l" rtl="0" eaLnBrk="1" fontAlgn="base" hangingPunct="1">
        <a:spcBef>
          <a:spcPct val="0"/>
        </a:spcBef>
        <a:spcAft>
          <a:spcPct val="0"/>
        </a:spcAft>
        <a:defRPr sz="36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har char="•"/>
        <a:defRPr sz="25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2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19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16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16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8C735A"/>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8872538" cy="6858000"/>
            <a:chOff x="0" y="0"/>
            <a:chExt cx="5589" cy="4320"/>
          </a:xfrm>
        </p:grpSpPr>
        <p:sp>
          <p:nvSpPr>
            <p:cNvPr id="4104" name="Rectangle 3"/>
            <p:cNvSpPr>
              <a:spLocks noChangeArrowheads="1"/>
            </p:cNvSpPr>
            <p:nvPr/>
          </p:nvSpPr>
          <p:spPr bwMode="ltGray">
            <a:xfrm>
              <a:off x="336" y="150"/>
              <a:ext cx="5253" cy="402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smtClean="0">
                <a:latin typeface="Times New Roman" pitchFamily="18" charset="0"/>
                <a:cs typeface="+mn-cs"/>
              </a:endParaRPr>
            </a:p>
          </p:txBody>
        </p:sp>
        <p:pic>
          <p:nvPicPr>
            <p:cNvPr id="4105" name="Picture 4" descr="minispi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67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6" name="Line 5"/>
            <p:cNvSpPr>
              <a:spLocks noChangeShapeType="1"/>
            </p:cNvSpPr>
            <p:nvPr/>
          </p:nvSpPr>
          <p:spPr bwMode="ltGray">
            <a:xfrm>
              <a:off x="640" y="1008"/>
              <a:ext cx="4880" cy="0"/>
            </a:xfrm>
            <a:prstGeom prst="line">
              <a:avLst/>
            </a:prstGeom>
            <a:noFill/>
            <a:ln w="31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4099" name="Rectangle 6"/>
          <p:cNvSpPr>
            <a:spLocks noGrp="1" noChangeArrowheads="1"/>
          </p:cNvSpPr>
          <p:nvPr>
            <p:ph type="title"/>
          </p:nvPr>
        </p:nvSpPr>
        <p:spPr bwMode="auto">
          <a:xfrm>
            <a:off x="990600" y="4572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Rectangle 7"/>
          <p:cNvSpPr>
            <a:spLocks noGrp="1" noChangeArrowheads="1"/>
          </p:cNvSpPr>
          <p:nvPr>
            <p:ph type="body" idx="1"/>
          </p:nvPr>
        </p:nvSpPr>
        <p:spPr bwMode="auto">
          <a:xfrm>
            <a:off x="990600" y="18288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7032" name="Rectangle 8"/>
          <p:cNvSpPr>
            <a:spLocks noGrp="1" noChangeArrowheads="1"/>
          </p:cNvSpPr>
          <p:nvPr>
            <p:ph type="dt" sz="half" idx="2"/>
          </p:nvPr>
        </p:nvSpPr>
        <p:spPr bwMode="auto">
          <a:xfrm>
            <a:off x="990600" y="6096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fontAlgn="auto" hangingPunct="1">
              <a:spcBef>
                <a:spcPct val="50000"/>
              </a:spcBef>
              <a:spcAft>
                <a:spcPts val="0"/>
              </a:spcAft>
              <a:defRPr sz="1400">
                <a:solidFill>
                  <a:schemeClr val="bg2"/>
                </a:solidFill>
                <a:latin typeface="+mn-lt"/>
                <a:ea typeface="+mn-ea"/>
                <a:cs typeface="+mn-cs"/>
              </a:defRPr>
            </a:lvl1pPr>
          </a:lstStyle>
          <a:p>
            <a:pPr>
              <a:defRPr/>
            </a:pPr>
            <a:endParaRPr lang="en-US" altLang="en-US"/>
          </a:p>
        </p:txBody>
      </p:sp>
      <p:sp>
        <p:nvSpPr>
          <p:cNvPr id="257033" name="Rectangle 9"/>
          <p:cNvSpPr>
            <a:spLocks noGrp="1" noChangeArrowheads="1"/>
          </p:cNvSpPr>
          <p:nvPr>
            <p:ph type="ftr" sz="quarter" idx="3"/>
          </p:nvPr>
        </p:nvSpPr>
        <p:spPr bwMode="auto">
          <a:xfrm>
            <a:off x="3429000" y="60960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fontAlgn="auto" hangingPunct="1">
              <a:spcBef>
                <a:spcPct val="50000"/>
              </a:spcBef>
              <a:spcAft>
                <a:spcPts val="0"/>
              </a:spcAft>
              <a:defRPr sz="1400">
                <a:solidFill>
                  <a:schemeClr val="bg2"/>
                </a:solidFill>
                <a:latin typeface="+mn-lt"/>
                <a:ea typeface="+mn-ea"/>
                <a:cs typeface="+mn-cs"/>
              </a:defRPr>
            </a:lvl1pPr>
          </a:lstStyle>
          <a:p>
            <a:pPr>
              <a:defRPr/>
            </a:pPr>
            <a:endParaRPr lang="en-US" altLang="en-US"/>
          </a:p>
        </p:txBody>
      </p:sp>
      <p:sp>
        <p:nvSpPr>
          <p:cNvPr id="257034" name="Rectangle 10"/>
          <p:cNvSpPr>
            <a:spLocks noGrp="1" noChangeArrowheads="1"/>
          </p:cNvSpPr>
          <p:nvPr>
            <p:ph type="sldNum" sz="quarter" idx="4"/>
          </p:nvPr>
        </p:nvSpPr>
        <p:spPr bwMode="auto">
          <a:xfrm>
            <a:off x="6858000" y="6096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400">
                <a:solidFill>
                  <a:schemeClr val="bg2"/>
                </a:solidFill>
                <a:latin typeface="Times New Roman" charset="0"/>
                <a:cs typeface="Arial" charset="0"/>
              </a:defRPr>
            </a:lvl1pPr>
          </a:lstStyle>
          <a:p>
            <a:fld id="{F773A249-92D7-3A49-B2F4-C2F6AF3BA61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95403" r:id="rId1"/>
    <p:sldLayoutId id="2147495324" r:id="rId2"/>
    <p:sldLayoutId id="2147495325" r:id="rId3"/>
    <p:sldLayoutId id="2147495326" r:id="rId4"/>
    <p:sldLayoutId id="2147495327" r:id="rId5"/>
    <p:sldLayoutId id="2147495328" r:id="rId6"/>
    <p:sldLayoutId id="2147495329" r:id="rId7"/>
    <p:sldLayoutId id="2147495330" r:id="rId8"/>
    <p:sldLayoutId id="2147495331" r:id="rId9"/>
    <p:sldLayoutId id="2147495332" r:id="rId10"/>
    <p:sldLayoutId id="2147495333" r:id="rId11"/>
  </p:sldLayoutIdLst>
  <p:transition/>
  <p:txStyles>
    <p:titleStyle>
      <a:lvl1pPr algn="l" rtl="0" eaLnBrk="0" fontAlgn="base" hangingPunct="0">
        <a:spcBef>
          <a:spcPct val="0"/>
        </a:spcBef>
        <a:spcAft>
          <a:spcPct val="0"/>
        </a:spcAft>
        <a:defRPr kumimoji="1" sz="4400">
          <a:solidFill>
            <a:schemeClr val="tx2"/>
          </a:solidFill>
          <a:latin typeface="+mj-lt"/>
          <a:ea typeface="ＭＳ Ｐゴシック" charset="0"/>
          <a:cs typeface="+mj-cs"/>
        </a:defRPr>
      </a:lvl1pPr>
      <a:lvl2pPr algn="l" rtl="0" eaLnBrk="0" fontAlgn="base" hangingPunct="0">
        <a:spcBef>
          <a:spcPct val="0"/>
        </a:spcBef>
        <a:spcAft>
          <a:spcPct val="0"/>
        </a:spcAft>
        <a:defRPr kumimoji="1" sz="4400">
          <a:solidFill>
            <a:schemeClr val="tx2"/>
          </a:solidFill>
          <a:latin typeface="Times New Roman" pitchFamily="18" charset="0"/>
          <a:ea typeface="ＭＳ Ｐゴシック" charset="0"/>
          <a:cs typeface="Arial" charset="0"/>
        </a:defRPr>
      </a:lvl2pPr>
      <a:lvl3pPr algn="l" rtl="0" eaLnBrk="0" fontAlgn="base" hangingPunct="0">
        <a:spcBef>
          <a:spcPct val="0"/>
        </a:spcBef>
        <a:spcAft>
          <a:spcPct val="0"/>
        </a:spcAft>
        <a:defRPr kumimoji="1" sz="4400">
          <a:solidFill>
            <a:schemeClr val="tx2"/>
          </a:solidFill>
          <a:latin typeface="Times New Roman" pitchFamily="18" charset="0"/>
          <a:ea typeface="ＭＳ Ｐゴシック" charset="0"/>
          <a:cs typeface="Arial" charset="0"/>
        </a:defRPr>
      </a:lvl3pPr>
      <a:lvl4pPr algn="l" rtl="0" eaLnBrk="0" fontAlgn="base" hangingPunct="0">
        <a:spcBef>
          <a:spcPct val="0"/>
        </a:spcBef>
        <a:spcAft>
          <a:spcPct val="0"/>
        </a:spcAft>
        <a:defRPr kumimoji="1" sz="4400">
          <a:solidFill>
            <a:schemeClr val="tx2"/>
          </a:solidFill>
          <a:latin typeface="Times New Roman" pitchFamily="18" charset="0"/>
          <a:ea typeface="ＭＳ Ｐゴシック" charset="0"/>
          <a:cs typeface="Arial" charset="0"/>
        </a:defRPr>
      </a:lvl4pPr>
      <a:lvl5pPr algn="l" rtl="0" eaLnBrk="0" fontAlgn="base" hangingPunct="0">
        <a:spcBef>
          <a:spcPct val="0"/>
        </a:spcBef>
        <a:spcAft>
          <a:spcPct val="0"/>
        </a:spcAft>
        <a:defRPr kumimoji="1" sz="4400">
          <a:solidFill>
            <a:schemeClr val="tx2"/>
          </a:solidFill>
          <a:latin typeface="Times New Roman" pitchFamily="18" charset="0"/>
          <a:ea typeface="ＭＳ Ｐゴシック" charset="0"/>
          <a:cs typeface="Arial" charset="0"/>
        </a:defRPr>
      </a:lvl5pPr>
      <a:lvl6pPr marL="457200" algn="l" rtl="0" eaLnBrk="1" fontAlgn="base" hangingPunct="1">
        <a:spcBef>
          <a:spcPct val="0"/>
        </a:spcBef>
        <a:spcAft>
          <a:spcPct val="0"/>
        </a:spcAft>
        <a:defRPr kumimoji="1" sz="4400">
          <a:solidFill>
            <a:schemeClr val="tx2"/>
          </a:solidFill>
          <a:latin typeface="Times New Roman" pitchFamily="18" charset="0"/>
          <a:cs typeface="Arial" charset="0"/>
        </a:defRPr>
      </a:lvl6pPr>
      <a:lvl7pPr marL="914400" algn="l" rtl="0" eaLnBrk="1" fontAlgn="base" hangingPunct="1">
        <a:spcBef>
          <a:spcPct val="0"/>
        </a:spcBef>
        <a:spcAft>
          <a:spcPct val="0"/>
        </a:spcAft>
        <a:defRPr kumimoji="1" sz="4400">
          <a:solidFill>
            <a:schemeClr val="tx2"/>
          </a:solidFill>
          <a:latin typeface="Times New Roman" pitchFamily="18" charset="0"/>
          <a:cs typeface="Arial" charset="0"/>
        </a:defRPr>
      </a:lvl7pPr>
      <a:lvl8pPr marL="1371600" algn="l" rtl="0" eaLnBrk="1" fontAlgn="base" hangingPunct="1">
        <a:spcBef>
          <a:spcPct val="0"/>
        </a:spcBef>
        <a:spcAft>
          <a:spcPct val="0"/>
        </a:spcAft>
        <a:defRPr kumimoji="1" sz="4400">
          <a:solidFill>
            <a:schemeClr val="tx2"/>
          </a:solidFill>
          <a:latin typeface="Times New Roman" pitchFamily="18" charset="0"/>
          <a:cs typeface="Arial" charset="0"/>
        </a:defRPr>
      </a:lvl8pPr>
      <a:lvl9pPr marL="1828800" algn="l" rtl="0" eaLnBrk="1" fontAlgn="base" hangingPunct="1">
        <a:spcBef>
          <a:spcPct val="0"/>
        </a:spcBef>
        <a:spcAft>
          <a:spcPct val="0"/>
        </a:spcAft>
        <a:defRPr kumimoji="1"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accent1"/>
        </a:buClr>
        <a:buSzPct val="90000"/>
        <a:buFont typeface="Monotype Sorts" charset="0"/>
        <a:buChar char="4"/>
        <a:defRPr kumimoji="1"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accent1"/>
        </a:buClr>
        <a:buChar char="–"/>
        <a:defRPr kumimoji="1" sz="28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accent1"/>
        </a:buClr>
        <a:buChar char="•"/>
        <a:defRPr kumimoji="1" sz="24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accent1"/>
        </a:buClr>
        <a:buChar char="–"/>
        <a:defRPr kumimoji="1" sz="20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accent1"/>
        </a:buClr>
        <a:buChar char="»"/>
        <a:defRPr kumimoji="1" sz="2000">
          <a:solidFill>
            <a:schemeClr val="tx1"/>
          </a:solidFill>
          <a:latin typeface="+mn-lt"/>
          <a:ea typeface="Arial" charset="0"/>
          <a:cs typeface="+mn-cs"/>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cs typeface="+mn-cs"/>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cs typeface="+mn-cs"/>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cs typeface="+mn-cs"/>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6699FF"/>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192088" y="93663"/>
            <a:ext cx="808037" cy="744537"/>
            <a:chOff x="898" y="1471"/>
            <a:chExt cx="1834" cy="1742"/>
          </a:xfrm>
        </p:grpSpPr>
        <p:sp>
          <p:nvSpPr>
            <p:cNvPr id="5128" name="Freeform 3"/>
            <p:cNvSpPr>
              <a:spLocks/>
            </p:cNvSpPr>
            <p:nvPr/>
          </p:nvSpPr>
          <p:spPr bwMode="auto">
            <a:xfrm>
              <a:off x="1864" y="1493"/>
              <a:ext cx="198" cy="119"/>
            </a:xfrm>
            <a:custGeom>
              <a:avLst/>
              <a:gdLst>
                <a:gd name="T0" fmla="*/ 50 w 200"/>
                <a:gd name="T1" fmla="*/ 0 h 119"/>
                <a:gd name="T2" fmla="*/ 34 w 200"/>
                <a:gd name="T3" fmla="*/ 21 h 119"/>
                <a:gd name="T4" fmla="*/ 1 w 200"/>
                <a:gd name="T5" fmla="*/ 61 h 119"/>
                <a:gd name="T6" fmla="*/ 29 w 200"/>
                <a:gd name="T7" fmla="*/ 105 h 119"/>
                <a:gd name="T8" fmla="*/ 70 w 200"/>
                <a:gd name="T9" fmla="*/ 116 h 119"/>
                <a:gd name="T10" fmla="*/ 121 w 200"/>
                <a:gd name="T11" fmla="*/ 86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19">
                  <a:moveTo>
                    <a:pt x="86" y="0"/>
                  </a:moveTo>
                  <a:cubicBezTo>
                    <a:pt x="78" y="4"/>
                    <a:pt x="48" y="11"/>
                    <a:pt x="34" y="21"/>
                  </a:cubicBezTo>
                  <a:cubicBezTo>
                    <a:pt x="20" y="31"/>
                    <a:pt x="2" y="47"/>
                    <a:pt x="1" y="61"/>
                  </a:cubicBezTo>
                  <a:cubicBezTo>
                    <a:pt x="0" y="75"/>
                    <a:pt x="9" y="96"/>
                    <a:pt x="29" y="105"/>
                  </a:cubicBezTo>
                  <a:cubicBezTo>
                    <a:pt x="49" y="114"/>
                    <a:pt x="96" y="119"/>
                    <a:pt x="124" y="116"/>
                  </a:cubicBezTo>
                  <a:cubicBezTo>
                    <a:pt x="152" y="113"/>
                    <a:pt x="184" y="92"/>
                    <a:pt x="200" y="86"/>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5129" name="Group 4"/>
            <p:cNvGrpSpPr>
              <a:grpSpLocks/>
            </p:cNvGrpSpPr>
            <p:nvPr/>
          </p:nvGrpSpPr>
          <p:grpSpPr bwMode="auto">
            <a:xfrm>
              <a:off x="898" y="1471"/>
              <a:ext cx="1834" cy="1742"/>
              <a:chOff x="898" y="1471"/>
              <a:chExt cx="1834" cy="1742"/>
            </a:xfrm>
          </p:grpSpPr>
          <p:grpSp>
            <p:nvGrpSpPr>
              <p:cNvPr id="5130" name="Group 5"/>
              <p:cNvGrpSpPr>
                <a:grpSpLocks/>
              </p:cNvGrpSpPr>
              <p:nvPr/>
            </p:nvGrpSpPr>
            <p:grpSpPr bwMode="auto">
              <a:xfrm>
                <a:off x="1256" y="1474"/>
                <a:ext cx="491" cy="516"/>
                <a:chOff x="1256" y="1474"/>
                <a:chExt cx="491" cy="516"/>
              </a:xfrm>
            </p:grpSpPr>
            <p:sp>
              <p:nvSpPr>
                <p:cNvPr id="5143" name="Freeform 6"/>
                <p:cNvSpPr>
                  <a:spLocks/>
                </p:cNvSpPr>
                <p:nvPr/>
              </p:nvSpPr>
              <p:spPr bwMode="auto">
                <a:xfrm>
                  <a:off x="1255" y="1475"/>
                  <a:ext cx="425" cy="516"/>
                </a:xfrm>
                <a:custGeom>
                  <a:avLst/>
                  <a:gdLst>
                    <a:gd name="T0" fmla="*/ 478 w 424"/>
                    <a:gd name="T1" fmla="*/ 14 h 516"/>
                    <a:gd name="T2" fmla="*/ 334 w 424"/>
                    <a:gd name="T3" fmla="*/ 6 h 516"/>
                    <a:gd name="T4" fmla="*/ 152 w 424"/>
                    <a:gd name="T5" fmla="*/ 50 h 516"/>
                    <a:gd name="T6" fmla="*/ 72 w 424"/>
                    <a:gd name="T7" fmla="*/ 108 h 516"/>
                    <a:gd name="T8" fmla="*/ 16 w 424"/>
                    <a:gd name="T9" fmla="*/ 192 h 516"/>
                    <a:gd name="T10" fmla="*/ 2 w 424"/>
                    <a:gd name="T11" fmla="*/ 302 h 516"/>
                    <a:gd name="T12" fmla="*/ 12 w 424"/>
                    <a:gd name="T13" fmla="*/ 420 h 516"/>
                    <a:gd name="T14" fmla="*/ 74 w 424"/>
                    <a:gd name="T15" fmla="*/ 516 h 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4" h="516">
                      <a:moveTo>
                        <a:pt x="424" y="14"/>
                      </a:moveTo>
                      <a:cubicBezTo>
                        <a:pt x="400" y="13"/>
                        <a:pt x="325" y="0"/>
                        <a:pt x="280" y="6"/>
                      </a:cubicBezTo>
                      <a:cubicBezTo>
                        <a:pt x="235" y="12"/>
                        <a:pt x="187" y="33"/>
                        <a:pt x="152" y="50"/>
                      </a:cubicBezTo>
                      <a:cubicBezTo>
                        <a:pt x="117" y="67"/>
                        <a:pt x="94" y="85"/>
                        <a:pt x="72" y="108"/>
                      </a:cubicBezTo>
                      <a:cubicBezTo>
                        <a:pt x="50" y="131"/>
                        <a:pt x="28" y="160"/>
                        <a:pt x="16" y="192"/>
                      </a:cubicBezTo>
                      <a:cubicBezTo>
                        <a:pt x="4" y="224"/>
                        <a:pt x="3" y="264"/>
                        <a:pt x="2" y="302"/>
                      </a:cubicBezTo>
                      <a:cubicBezTo>
                        <a:pt x="1" y="340"/>
                        <a:pt x="0" y="384"/>
                        <a:pt x="12" y="420"/>
                      </a:cubicBezTo>
                      <a:cubicBezTo>
                        <a:pt x="24" y="456"/>
                        <a:pt x="61" y="496"/>
                        <a:pt x="74" y="516"/>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44" name="Freeform 7"/>
                <p:cNvSpPr>
                  <a:spLocks/>
                </p:cNvSpPr>
                <p:nvPr/>
              </p:nvSpPr>
              <p:spPr bwMode="auto">
                <a:xfrm>
                  <a:off x="1644" y="1490"/>
                  <a:ext cx="104" cy="104"/>
                </a:xfrm>
                <a:custGeom>
                  <a:avLst/>
                  <a:gdLst>
                    <a:gd name="T0" fmla="*/ 28 w 105"/>
                    <a:gd name="T1" fmla="*/ 0 h 104"/>
                    <a:gd name="T2" fmla="*/ 52 w 105"/>
                    <a:gd name="T3" fmla="*/ 12 h 104"/>
                    <a:gd name="T4" fmla="*/ 52 w 105"/>
                    <a:gd name="T5" fmla="*/ 52 h 104"/>
                    <a:gd name="T6" fmla="*/ 52 w 105"/>
                    <a:gd name="T7" fmla="*/ 96 h 104"/>
                    <a:gd name="T8" fmla="*/ 0 w 105"/>
                    <a:gd name="T9" fmla="*/ 99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4">
                      <a:moveTo>
                        <a:pt x="28" y="0"/>
                      </a:moveTo>
                      <a:cubicBezTo>
                        <a:pt x="35" y="2"/>
                        <a:pt x="58" y="3"/>
                        <a:pt x="71" y="12"/>
                      </a:cubicBezTo>
                      <a:cubicBezTo>
                        <a:pt x="84" y="21"/>
                        <a:pt x="103" y="38"/>
                        <a:pt x="104" y="52"/>
                      </a:cubicBezTo>
                      <a:cubicBezTo>
                        <a:pt x="105" y="66"/>
                        <a:pt x="93" y="88"/>
                        <a:pt x="76" y="96"/>
                      </a:cubicBezTo>
                      <a:cubicBezTo>
                        <a:pt x="59" y="104"/>
                        <a:pt x="16" y="99"/>
                        <a:pt x="0" y="99"/>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5131" name="Freeform 8"/>
              <p:cNvSpPr>
                <a:spLocks/>
              </p:cNvSpPr>
              <p:nvPr/>
            </p:nvSpPr>
            <p:spPr bwMode="auto">
              <a:xfrm>
                <a:off x="1521" y="1642"/>
                <a:ext cx="245" cy="472"/>
              </a:xfrm>
              <a:custGeom>
                <a:avLst/>
                <a:gdLst>
                  <a:gd name="T0" fmla="*/ 99 w 248"/>
                  <a:gd name="T1" fmla="*/ 0 h 471"/>
                  <a:gd name="T2" fmla="*/ 114 w 248"/>
                  <a:gd name="T3" fmla="*/ 63 h 471"/>
                  <a:gd name="T4" fmla="*/ 114 w 248"/>
                  <a:gd name="T5" fmla="*/ 204 h 471"/>
                  <a:gd name="T6" fmla="*/ 124 w 248"/>
                  <a:gd name="T7" fmla="*/ 314 h 471"/>
                  <a:gd name="T8" fmla="*/ 117 w 248"/>
                  <a:gd name="T9" fmla="*/ 336 h 471"/>
                  <a:gd name="T10" fmla="*/ 110 w 248"/>
                  <a:gd name="T11" fmla="*/ 377 h 471"/>
                  <a:gd name="T12" fmla="*/ 113 w 248"/>
                  <a:gd name="T13" fmla="*/ 404 h 471"/>
                  <a:gd name="T14" fmla="*/ 110 w 248"/>
                  <a:gd name="T15" fmla="*/ 426 h 471"/>
                  <a:gd name="T16" fmla="*/ 110 w 248"/>
                  <a:gd name="T17" fmla="*/ 489 h 471"/>
                  <a:gd name="T18" fmla="*/ 83 w 248"/>
                  <a:gd name="T19" fmla="*/ 522 h 471"/>
                  <a:gd name="T20" fmla="*/ 41 w 248"/>
                  <a:gd name="T21" fmla="*/ 510 h 471"/>
                  <a:gd name="T22" fmla="*/ 0 w 248"/>
                  <a:gd name="T23" fmla="*/ 447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8" h="471">
                    <a:moveTo>
                      <a:pt x="183" y="0"/>
                    </a:moveTo>
                    <a:cubicBezTo>
                      <a:pt x="189" y="10"/>
                      <a:pt x="211" y="29"/>
                      <a:pt x="217" y="63"/>
                    </a:cubicBezTo>
                    <a:cubicBezTo>
                      <a:pt x="223" y="97"/>
                      <a:pt x="212" y="171"/>
                      <a:pt x="217" y="204"/>
                    </a:cubicBezTo>
                    <a:cubicBezTo>
                      <a:pt x="222" y="237"/>
                      <a:pt x="244" y="247"/>
                      <a:pt x="246" y="260"/>
                    </a:cubicBezTo>
                    <a:cubicBezTo>
                      <a:pt x="248" y="273"/>
                      <a:pt x="233" y="272"/>
                      <a:pt x="226" y="282"/>
                    </a:cubicBezTo>
                    <a:cubicBezTo>
                      <a:pt x="219" y="292"/>
                      <a:pt x="207" y="312"/>
                      <a:pt x="205" y="323"/>
                    </a:cubicBezTo>
                    <a:cubicBezTo>
                      <a:pt x="203" y="334"/>
                      <a:pt x="214" y="342"/>
                      <a:pt x="214" y="350"/>
                    </a:cubicBezTo>
                    <a:cubicBezTo>
                      <a:pt x="214" y="358"/>
                      <a:pt x="205" y="358"/>
                      <a:pt x="204" y="372"/>
                    </a:cubicBezTo>
                    <a:cubicBezTo>
                      <a:pt x="203" y="386"/>
                      <a:pt x="214" y="419"/>
                      <a:pt x="205" y="435"/>
                    </a:cubicBezTo>
                    <a:cubicBezTo>
                      <a:pt x="196" y="451"/>
                      <a:pt x="172" y="465"/>
                      <a:pt x="151" y="468"/>
                    </a:cubicBezTo>
                    <a:cubicBezTo>
                      <a:pt x="130" y="471"/>
                      <a:pt x="103" y="469"/>
                      <a:pt x="78" y="456"/>
                    </a:cubicBezTo>
                    <a:cubicBezTo>
                      <a:pt x="53" y="443"/>
                      <a:pt x="16" y="406"/>
                      <a:pt x="0" y="393"/>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32" name="Freeform 9"/>
              <p:cNvSpPr>
                <a:spLocks/>
              </p:cNvSpPr>
              <p:nvPr/>
            </p:nvSpPr>
            <p:spPr bwMode="auto">
              <a:xfrm>
                <a:off x="1547" y="2140"/>
                <a:ext cx="47" cy="97"/>
              </a:xfrm>
              <a:custGeom>
                <a:avLst/>
                <a:gdLst>
                  <a:gd name="T0" fmla="*/ 47 w 47"/>
                  <a:gd name="T1" fmla="*/ 0 h 97"/>
                  <a:gd name="T2" fmla="*/ 30 w 47"/>
                  <a:gd name="T3" fmla="*/ 58 h 97"/>
                  <a:gd name="T4" fmla="*/ 0 w 47"/>
                  <a:gd name="T5" fmla="*/ 97 h 97"/>
                  <a:gd name="T6" fmla="*/ 0 60000 65536"/>
                  <a:gd name="T7" fmla="*/ 0 60000 65536"/>
                  <a:gd name="T8" fmla="*/ 0 60000 65536"/>
                </a:gdLst>
                <a:ahLst/>
                <a:cxnLst>
                  <a:cxn ang="T6">
                    <a:pos x="T0" y="T1"/>
                  </a:cxn>
                  <a:cxn ang="T7">
                    <a:pos x="T2" y="T3"/>
                  </a:cxn>
                  <a:cxn ang="T8">
                    <a:pos x="T4" y="T5"/>
                  </a:cxn>
                </a:cxnLst>
                <a:rect l="0" t="0" r="r" b="b"/>
                <a:pathLst>
                  <a:path w="47" h="97">
                    <a:moveTo>
                      <a:pt x="47" y="0"/>
                    </a:moveTo>
                    <a:cubicBezTo>
                      <a:pt x="44" y="10"/>
                      <a:pt x="38" y="42"/>
                      <a:pt x="30" y="58"/>
                    </a:cubicBezTo>
                    <a:cubicBezTo>
                      <a:pt x="22" y="74"/>
                      <a:pt x="6" y="89"/>
                      <a:pt x="0" y="97"/>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33" name="Freeform 10"/>
              <p:cNvSpPr>
                <a:spLocks/>
              </p:cNvSpPr>
              <p:nvPr/>
            </p:nvSpPr>
            <p:spPr bwMode="auto">
              <a:xfrm>
                <a:off x="898" y="2010"/>
                <a:ext cx="483" cy="1148"/>
              </a:xfrm>
              <a:custGeom>
                <a:avLst/>
                <a:gdLst>
                  <a:gd name="T0" fmla="*/ 536 w 482"/>
                  <a:gd name="T1" fmla="*/ 0 h 1150"/>
                  <a:gd name="T2" fmla="*/ 476 w 482"/>
                  <a:gd name="T3" fmla="*/ 70 h 1150"/>
                  <a:gd name="T4" fmla="*/ 398 w 482"/>
                  <a:gd name="T5" fmla="*/ 132 h 1150"/>
                  <a:gd name="T6" fmla="*/ 190 w 482"/>
                  <a:gd name="T7" fmla="*/ 234 h 1150"/>
                  <a:gd name="T8" fmla="*/ 60 w 482"/>
                  <a:gd name="T9" fmla="*/ 358 h 1150"/>
                  <a:gd name="T10" fmla="*/ 12 w 482"/>
                  <a:gd name="T11" fmla="*/ 488 h 1150"/>
                  <a:gd name="T12" fmla="*/ 0 w 482"/>
                  <a:gd name="T13" fmla="*/ 626 h 1150"/>
                  <a:gd name="T14" fmla="*/ 14 w 482"/>
                  <a:gd name="T15" fmla="*/ 770 h 1150"/>
                  <a:gd name="T16" fmla="*/ 62 w 482"/>
                  <a:gd name="T17" fmla="*/ 861 h 1150"/>
                  <a:gd name="T18" fmla="*/ 132 w 482"/>
                  <a:gd name="T19" fmla="*/ 976 h 1150"/>
                  <a:gd name="T20" fmla="*/ 218 w 482"/>
                  <a:gd name="T21" fmla="*/ 1042 h 1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2" h="1150">
                    <a:moveTo>
                      <a:pt x="482" y="0"/>
                    </a:moveTo>
                    <a:cubicBezTo>
                      <a:pt x="472" y="12"/>
                      <a:pt x="445" y="48"/>
                      <a:pt x="422" y="70"/>
                    </a:cubicBezTo>
                    <a:cubicBezTo>
                      <a:pt x="399" y="92"/>
                      <a:pt x="383" y="105"/>
                      <a:pt x="344" y="132"/>
                    </a:cubicBezTo>
                    <a:cubicBezTo>
                      <a:pt x="305" y="159"/>
                      <a:pt x="237" y="187"/>
                      <a:pt x="190" y="234"/>
                    </a:cubicBezTo>
                    <a:cubicBezTo>
                      <a:pt x="143" y="281"/>
                      <a:pt x="90" y="361"/>
                      <a:pt x="60" y="412"/>
                    </a:cubicBezTo>
                    <a:cubicBezTo>
                      <a:pt x="30" y="463"/>
                      <a:pt x="22" y="497"/>
                      <a:pt x="12" y="542"/>
                    </a:cubicBezTo>
                    <a:cubicBezTo>
                      <a:pt x="2" y="587"/>
                      <a:pt x="0" y="633"/>
                      <a:pt x="0" y="680"/>
                    </a:cubicBezTo>
                    <a:cubicBezTo>
                      <a:pt x="0" y="727"/>
                      <a:pt x="4" y="776"/>
                      <a:pt x="14" y="824"/>
                    </a:cubicBezTo>
                    <a:cubicBezTo>
                      <a:pt x="24" y="872"/>
                      <a:pt x="42" y="925"/>
                      <a:pt x="62" y="968"/>
                    </a:cubicBezTo>
                    <a:cubicBezTo>
                      <a:pt x="82" y="1011"/>
                      <a:pt x="106" y="1054"/>
                      <a:pt x="132" y="1084"/>
                    </a:cubicBezTo>
                    <a:cubicBezTo>
                      <a:pt x="158" y="1114"/>
                      <a:pt x="200" y="1136"/>
                      <a:pt x="218" y="1150"/>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34" name="Freeform 11"/>
              <p:cNvSpPr>
                <a:spLocks/>
              </p:cNvSpPr>
              <p:nvPr/>
            </p:nvSpPr>
            <p:spPr bwMode="auto">
              <a:xfrm>
                <a:off x="1240" y="2645"/>
                <a:ext cx="598" cy="279"/>
              </a:xfrm>
              <a:custGeom>
                <a:avLst/>
                <a:gdLst>
                  <a:gd name="T0" fmla="*/ 0 w 596"/>
                  <a:gd name="T1" fmla="*/ 226 h 280"/>
                  <a:gd name="T2" fmla="*/ 104 w 596"/>
                  <a:gd name="T3" fmla="*/ 196 h 280"/>
                  <a:gd name="T4" fmla="*/ 246 w 596"/>
                  <a:gd name="T5" fmla="*/ 140 h 280"/>
                  <a:gd name="T6" fmla="*/ 340 w 596"/>
                  <a:gd name="T7" fmla="*/ 96 h 280"/>
                  <a:gd name="T8" fmla="*/ 434 w 596"/>
                  <a:gd name="T9" fmla="*/ 32 h 280"/>
                  <a:gd name="T10" fmla="*/ 570 w 596"/>
                  <a:gd name="T11" fmla="*/ 6 h 280"/>
                  <a:gd name="T12" fmla="*/ 652 w 596"/>
                  <a:gd name="T13" fmla="*/ 2 h 280"/>
                  <a:gd name="T14" fmla="*/ 704 w 596"/>
                  <a:gd name="T15" fmla="*/ 18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280">
                    <a:moveTo>
                      <a:pt x="0" y="280"/>
                    </a:moveTo>
                    <a:cubicBezTo>
                      <a:pt x="17" y="275"/>
                      <a:pt x="72" y="266"/>
                      <a:pt x="104" y="250"/>
                    </a:cubicBezTo>
                    <a:cubicBezTo>
                      <a:pt x="136" y="234"/>
                      <a:pt x="162" y="210"/>
                      <a:pt x="192" y="184"/>
                    </a:cubicBezTo>
                    <a:cubicBezTo>
                      <a:pt x="222" y="158"/>
                      <a:pt x="255" y="121"/>
                      <a:pt x="286" y="96"/>
                    </a:cubicBezTo>
                    <a:cubicBezTo>
                      <a:pt x="317" y="71"/>
                      <a:pt x="351" y="47"/>
                      <a:pt x="380" y="32"/>
                    </a:cubicBezTo>
                    <a:cubicBezTo>
                      <a:pt x="409" y="17"/>
                      <a:pt x="435" y="11"/>
                      <a:pt x="462" y="6"/>
                    </a:cubicBezTo>
                    <a:cubicBezTo>
                      <a:pt x="489" y="1"/>
                      <a:pt x="522" y="0"/>
                      <a:pt x="544" y="2"/>
                    </a:cubicBezTo>
                    <a:cubicBezTo>
                      <a:pt x="566" y="4"/>
                      <a:pt x="585" y="15"/>
                      <a:pt x="596" y="18"/>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35" name="Freeform 12"/>
              <p:cNvSpPr>
                <a:spLocks/>
              </p:cNvSpPr>
              <p:nvPr/>
            </p:nvSpPr>
            <p:spPr bwMode="auto">
              <a:xfrm>
                <a:off x="1947" y="1471"/>
                <a:ext cx="450" cy="613"/>
              </a:xfrm>
              <a:custGeom>
                <a:avLst/>
                <a:gdLst>
                  <a:gd name="T0" fmla="*/ 0 w 450"/>
                  <a:gd name="T1" fmla="*/ 23 h 611"/>
                  <a:gd name="T2" fmla="*/ 140 w 450"/>
                  <a:gd name="T3" fmla="*/ 1 h 611"/>
                  <a:gd name="T4" fmla="*/ 286 w 450"/>
                  <a:gd name="T5" fmla="*/ 31 h 611"/>
                  <a:gd name="T6" fmla="*/ 382 w 450"/>
                  <a:gd name="T7" fmla="*/ 93 h 611"/>
                  <a:gd name="T8" fmla="*/ 436 w 450"/>
                  <a:gd name="T9" fmla="*/ 213 h 611"/>
                  <a:gd name="T10" fmla="*/ 450 w 450"/>
                  <a:gd name="T11" fmla="*/ 319 h 611"/>
                  <a:gd name="T12" fmla="*/ 438 w 450"/>
                  <a:gd name="T13" fmla="*/ 413 h 611"/>
                  <a:gd name="T14" fmla="*/ 424 w 450"/>
                  <a:gd name="T15" fmla="*/ 511 h 611"/>
                  <a:gd name="T16" fmla="*/ 408 w 450"/>
                  <a:gd name="T17" fmla="*/ 613 h 611"/>
                  <a:gd name="T18" fmla="*/ 416 w 450"/>
                  <a:gd name="T19" fmla="*/ 677 h 611"/>
                  <a:gd name="T20" fmla="*/ 438 w 450"/>
                  <a:gd name="T21" fmla="*/ 719 h 6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0" h="611">
                    <a:moveTo>
                      <a:pt x="0" y="23"/>
                    </a:moveTo>
                    <a:cubicBezTo>
                      <a:pt x="23" y="19"/>
                      <a:pt x="92" y="0"/>
                      <a:pt x="140" y="1"/>
                    </a:cubicBezTo>
                    <a:cubicBezTo>
                      <a:pt x="188" y="2"/>
                      <a:pt x="246" y="16"/>
                      <a:pt x="286" y="31"/>
                    </a:cubicBezTo>
                    <a:cubicBezTo>
                      <a:pt x="326" y="46"/>
                      <a:pt x="357" y="72"/>
                      <a:pt x="382" y="93"/>
                    </a:cubicBezTo>
                    <a:cubicBezTo>
                      <a:pt x="407" y="114"/>
                      <a:pt x="425" y="130"/>
                      <a:pt x="436" y="159"/>
                    </a:cubicBezTo>
                    <a:cubicBezTo>
                      <a:pt x="447" y="188"/>
                      <a:pt x="450" y="232"/>
                      <a:pt x="450" y="265"/>
                    </a:cubicBezTo>
                    <a:cubicBezTo>
                      <a:pt x="450" y="298"/>
                      <a:pt x="442" y="331"/>
                      <a:pt x="438" y="359"/>
                    </a:cubicBezTo>
                    <a:cubicBezTo>
                      <a:pt x="434" y="387"/>
                      <a:pt x="429" y="407"/>
                      <a:pt x="424" y="431"/>
                    </a:cubicBezTo>
                    <a:cubicBezTo>
                      <a:pt x="419" y="455"/>
                      <a:pt x="409" y="482"/>
                      <a:pt x="408" y="505"/>
                    </a:cubicBezTo>
                    <a:cubicBezTo>
                      <a:pt x="407" y="528"/>
                      <a:pt x="411" y="551"/>
                      <a:pt x="416" y="569"/>
                    </a:cubicBezTo>
                    <a:cubicBezTo>
                      <a:pt x="421" y="587"/>
                      <a:pt x="434" y="602"/>
                      <a:pt x="438" y="611"/>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36" name="Freeform 13"/>
              <p:cNvSpPr>
                <a:spLocks/>
              </p:cNvSpPr>
              <p:nvPr/>
            </p:nvSpPr>
            <p:spPr bwMode="auto">
              <a:xfrm>
                <a:off x="2109" y="2099"/>
                <a:ext cx="36" cy="78"/>
              </a:xfrm>
              <a:custGeom>
                <a:avLst/>
                <a:gdLst>
                  <a:gd name="T0" fmla="*/ 0 w 38"/>
                  <a:gd name="T1" fmla="*/ 0 h 78"/>
                  <a:gd name="T2" fmla="*/ 9 w 38"/>
                  <a:gd name="T3" fmla="*/ 36 h 78"/>
                  <a:gd name="T4" fmla="*/ 9 w 38"/>
                  <a:gd name="T5" fmla="*/ 78 h 78"/>
                  <a:gd name="T6" fmla="*/ 0 60000 65536"/>
                  <a:gd name="T7" fmla="*/ 0 60000 65536"/>
                  <a:gd name="T8" fmla="*/ 0 60000 65536"/>
                </a:gdLst>
                <a:ahLst/>
                <a:cxnLst>
                  <a:cxn ang="T6">
                    <a:pos x="T0" y="T1"/>
                  </a:cxn>
                  <a:cxn ang="T7">
                    <a:pos x="T2" y="T3"/>
                  </a:cxn>
                  <a:cxn ang="T8">
                    <a:pos x="T4" y="T5"/>
                  </a:cxn>
                </a:cxnLst>
                <a:rect l="0" t="0" r="r" b="b"/>
                <a:pathLst>
                  <a:path w="38" h="78">
                    <a:moveTo>
                      <a:pt x="0" y="0"/>
                    </a:moveTo>
                    <a:cubicBezTo>
                      <a:pt x="4" y="6"/>
                      <a:pt x="20" y="23"/>
                      <a:pt x="26" y="36"/>
                    </a:cubicBezTo>
                    <a:cubicBezTo>
                      <a:pt x="32" y="49"/>
                      <a:pt x="36" y="69"/>
                      <a:pt x="38" y="78"/>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37" name="Freeform 14"/>
              <p:cNvSpPr>
                <a:spLocks/>
              </p:cNvSpPr>
              <p:nvPr/>
            </p:nvSpPr>
            <p:spPr bwMode="auto">
              <a:xfrm>
                <a:off x="1892" y="1653"/>
                <a:ext cx="274" cy="435"/>
              </a:xfrm>
              <a:custGeom>
                <a:avLst/>
                <a:gdLst>
                  <a:gd name="T0" fmla="*/ 9 w 275"/>
                  <a:gd name="T1" fmla="*/ 0 h 434"/>
                  <a:gd name="T2" fmla="*/ 3 w 275"/>
                  <a:gd name="T3" fmla="*/ 88 h 434"/>
                  <a:gd name="T4" fmla="*/ 21 w 275"/>
                  <a:gd name="T5" fmla="*/ 166 h 434"/>
                  <a:gd name="T6" fmla="*/ 33 w 275"/>
                  <a:gd name="T7" fmla="*/ 272 h 434"/>
                  <a:gd name="T8" fmla="*/ 1 w 275"/>
                  <a:gd name="T9" fmla="*/ 330 h 434"/>
                  <a:gd name="T10" fmla="*/ 37 w 275"/>
                  <a:gd name="T11" fmla="*/ 358 h 434"/>
                  <a:gd name="T12" fmla="*/ 53 w 275"/>
                  <a:gd name="T13" fmla="*/ 410 h 434"/>
                  <a:gd name="T14" fmla="*/ 83 w 275"/>
                  <a:gd name="T15" fmla="*/ 444 h 434"/>
                  <a:gd name="T16" fmla="*/ 99 w 275"/>
                  <a:gd name="T17" fmla="*/ 482 h 434"/>
                  <a:gd name="T18" fmla="*/ 137 w 275"/>
                  <a:gd name="T19" fmla="*/ 478 h 434"/>
                  <a:gd name="T20" fmla="*/ 165 w 275"/>
                  <a:gd name="T21" fmla="*/ 448 h 434"/>
                  <a:gd name="T22" fmla="*/ 221 w 275"/>
                  <a:gd name="T23" fmla="*/ 406 h 4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5" h="434">
                    <a:moveTo>
                      <a:pt x="9" y="0"/>
                    </a:moveTo>
                    <a:cubicBezTo>
                      <a:pt x="8" y="15"/>
                      <a:pt x="1" y="60"/>
                      <a:pt x="3" y="88"/>
                    </a:cubicBezTo>
                    <a:cubicBezTo>
                      <a:pt x="5" y="116"/>
                      <a:pt x="16" y="144"/>
                      <a:pt x="21" y="166"/>
                    </a:cubicBezTo>
                    <a:cubicBezTo>
                      <a:pt x="26" y="188"/>
                      <a:pt x="36" y="200"/>
                      <a:pt x="33" y="218"/>
                    </a:cubicBezTo>
                    <a:cubicBezTo>
                      <a:pt x="30" y="236"/>
                      <a:pt x="0" y="262"/>
                      <a:pt x="1" y="276"/>
                    </a:cubicBezTo>
                    <a:cubicBezTo>
                      <a:pt x="2" y="290"/>
                      <a:pt x="28" y="291"/>
                      <a:pt x="37" y="304"/>
                    </a:cubicBezTo>
                    <a:cubicBezTo>
                      <a:pt x="46" y="317"/>
                      <a:pt x="45" y="342"/>
                      <a:pt x="53" y="356"/>
                    </a:cubicBezTo>
                    <a:cubicBezTo>
                      <a:pt x="61" y="370"/>
                      <a:pt x="75" y="378"/>
                      <a:pt x="83" y="390"/>
                    </a:cubicBezTo>
                    <a:cubicBezTo>
                      <a:pt x="91" y="402"/>
                      <a:pt x="85" y="422"/>
                      <a:pt x="99" y="428"/>
                    </a:cubicBezTo>
                    <a:cubicBezTo>
                      <a:pt x="113" y="434"/>
                      <a:pt x="145" y="430"/>
                      <a:pt x="165" y="424"/>
                    </a:cubicBezTo>
                    <a:cubicBezTo>
                      <a:pt x="185" y="418"/>
                      <a:pt x="201" y="406"/>
                      <a:pt x="219" y="394"/>
                    </a:cubicBezTo>
                    <a:cubicBezTo>
                      <a:pt x="237" y="382"/>
                      <a:pt x="263" y="361"/>
                      <a:pt x="275" y="352"/>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38" name="Freeform 15"/>
              <p:cNvSpPr>
                <a:spLocks/>
              </p:cNvSpPr>
              <p:nvPr/>
            </p:nvSpPr>
            <p:spPr bwMode="auto">
              <a:xfrm>
                <a:off x="2437" y="1976"/>
                <a:ext cx="32" cy="119"/>
              </a:xfrm>
              <a:custGeom>
                <a:avLst/>
                <a:gdLst>
                  <a:gd name="T0" fmla="*/ 0 w 31"/>
                  <a:gd name="T1" fmla="*/ 0 h 118"/>
                  <a:gd name="T2" fmla="*/ 156 w 31"/>
                  <a:gd name="T3" fmla="*/ 118 h 118"/>
                  <a:gd name="T4" fmla="*/ 6 w 31"/>
                  <a:gd name="T5" fmla="*/ 172 h 118"/>
                  <a:gd name="T6" fmla="*/ 0 60000 65536"/>
                  <a:gd name="T7" fmla="*/ 0 60000 65536"/>
                  <a:gd name="T8" fmla="*/ 0 60000 65536"/>
                </a:gdLst>
                <a:ahLst/>
                <a:cxnLst>
                  <a:cxn ang="T6">
                    <a:pos x="T0" y="T1"/>
                  </a:cxn>
                  <a:cxn ang="T7">
                    <a:pos x="T2" y="T3"/>
                  </a:cxn>
                  <a:cxn ang="T8">
                    <a:pos x="T4" y="T5"/>
                  </a:cxn>
                </a:cxnLst>
                <a:rect l="0" t="0" r="r" b="b"/>
                <a:pathLst>
                  <a:path w="31" h="118">
                    <a:moveTo>
                      <a:pt x="0" y="0"/>
                    </a:moveTo>
                    <a:cubicBezTo>
                      <a:pt x="5" y="11"/>
                      <a:pt x="29" y="44"/>
                      <a:pt x="30" y="64"/>
                    </a:cubicBezTo>
                    <a:cubicBezTo>
                      <a:pt x="31" y="84"/>
                      <a:pt x="11" y="107"/>
                      <a:pt x="6" y="118"/>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39" name="Freeform 16"/>
              <p:cNvSpPr>
                <a:spLocks/>
              </p:cNvSpPr>
              <p:nvPr/>
            </p:nvSpPr>
            <p:spPr bwMode="auto">
              <a:xfrm>
                <a:off x="1849" y="2184"/>
                <a:ext cx="404" cy="431"/>
              </a:xfrm>
              <a:custGeom>
                <a:avLst/>
                <a:gdLst>
                  <a:gd name="T0" fmla="*/ 65 w 401"/>
                  <a:gd name="T1" fmla="*/ 95 h 431"/>
                  <a:gd name="T2" fmla="*/ 21 w 401"/>
                  <a:gd name="T3" fmla="*/ 101 h 431"/>
                  <a:gd name="T4" fmla="*/ 1 w 401"/>
                  <a:gd name="T5" fmla="*/ 77 h 431"/>
                  <a:gd name="T6" fmla="*/ 27 w 401"/>
                  <a:gd name="T7" fmla="*/ 35 h 431"/>
                  <a:gd name="T8" fmla="*/ 161 w 401"/>
                  <a:gd name="T9" fmla="*/ 9 h 431"/>
                  <a:gd name="T10" fmla="*/ 305 w 401"/>
                  <a:gd name="T11" fmla="*/ 11 h 431"/>
                  <a:gd name="T12" fmla="*/ 458 w 401"/>
                  <a:gd name="T13" fmla="*/ 73 h 431"/>
                  <a:gd name="T14" fmla="*/ 554 w 401"/>
                  <a:gd name="T15" fmla="*/ 161 h 431"/>
                  <a:gd name="T16" fmla="*/ 584 w 401"/>
                  <a:gd name="T17" fmla="*/ 241 h 431"/>
                  <a:gd name="T18" fmla="*/ 594 w 401"/>
                  <a:gd name="T19" fmla="*/ 333 h 431"/>
                  <a:gd name="T20" fmla="*/ 581 w 401"/>
                  <a:gd name="T21" fmla="*/ 431 h 4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1" h="431">
                    <a:moveTo>
                      <a:pt x="65" y="95"/>
                    </a:moveTo>
                    <a:cubicBezTo>
                      <a:pt x="58" y="96"/>
                      <a:pt x="32" y="104"/>
                      <a:pt x="21" y="101"/>
                    </a:cubicBezTo>
                    <a:cubicBezTo>
                      <a:pt x="10" y="98"/>
                      <a:pt x="0" y="88"/>
                      <a:pt x="1" y="77"/>
                    </a:cubicBezTo>
                    <a:cubicBezTo>
                      <a:pt x="2" y="66"/>
                      <a:pt x="9" y="46"/>
                      <a:pt x="27" y="35"/>
                    </a:cubicBezTo>
                    <a:cubicBezTo>
                      <a:pt x="45" y="24"/>
                      <a:pt x="78" y="13"/>
                      <a:pt x="107" y="9"/>
                    </a:cubicBezTo>
                    <a:cubicBezTo>
                      <a:pt x="136" y="5"/>
                      <a:pt x="165" y="0"/>
                      <a:pt x="199" y="11"/>
                    </a:cubicBezTo>
                    <a:cubicBezTo>
                      <a:pt x="233" y="22"/>
                      <a:pt x="280" y="48"/>
                      <a:pt x="309" y="73"/>
                    </a:cubicBezTo>
                    <a:cubicBezTo>
                      <a:pt x="338" y="98"/>
                      <a:pt x="357" y="133"/>
                      <a:pt x="371" y="161"/>
                    </a:cubicBezTo>
                    <a:cubicBezTo>
                      <a:pt x="385" y="189"/>
                      <a:pt x="388" y="212"/>
                      <a:pt x="393" y="241"/>
                    </a:cubicBezTo>
                    <a:cubicBezTo>
                      <a:pt x="398" y="270"/>
                      <a:pt x="401" y="301"/>
                      <a:pt x="401" y="333"/>
                    </a:cubicBezTo>
                    <a:cubicBezTo>
                      <a:pt x="401" y="365"/>
                      <a:pt x="393" y="411"/>
                      <a:pt x="391" y="431"/>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40" name="Freeform 17"/>
              <p:cNvSpPr>
                <a:spLocks/>
              </p:cNvSpPr>
              <p:nvPr/>
            </p:nvSpPr>
            <p:spPr bwMode="auto">
              <a:xfrm>
                <a:off x="1874" y="2325"/>
                <a:ext cx="281" cy="438"/>
              </a:xfrm>
              <a:custGeom>
                <a:avLst/>
                <a:gdLst>
                  <a:gd name="T0" fmla="*/ 42 w 278"/>
                  <a:gd name="T1" fmla="*/ 0 h 436"/>
                  <a:gd name="T2" fmla="*/ 12 w 278"/>
                  <a:gd name="T3" fmla="*/ 52 h 436"/>
                  <a:gd name="T4" fmla="*/ 10 w 278"/>
                  <a:gd name="T5" fmla="*/ 176 h 436"/>
                  <a:gd name="T6" fmla="*/ 28 w 278"/>
                  <a:gd name="T7" fmla="*/ 244 h 436"/>
                  <a:gd name="T8" fmla="*/ 6 w 278"/>
                  <a:gd name="T9" fmla="*/ 296 h 436"/>
                  <a:gd name="T10" fmla="*/ 8 w 278"/>
                  <a:gd name="T11" fmla="*/ 413 h 436"/>
                  <a:gd name="T12" fmla="*/ 106 w 278"/>
                  <a:gd name="T13" fmla="*/ 502 h 436"/>
                  <a:gd name="T14" fmla="*/ 193 w 278"/>
                  <a:gd name="T15" fmla="*/ 538 h 436"/>
                  <a:gd name="T16" fmla="*/ 345 w 278"/>
                  <a:gd name="T17" fmla="*/ 538 h 436"/>
                  <a:gd name="T18" fmla="*/ 457 w 278"/>
                  <a:gd name="T19" fmla="*/ 502 h 436"/>
                  <a:gd name="T20" fmla="*/ 493 w 278"/>
                  <a:gd name="T21" fmla="*/ 458 h 4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8" h="436">
                    <a:moveTo>
                      <a:pt x="42" y="0"/>
                    </a:moveTo>
                    <a:cubicBezTo>
                      <a:pt x="37" y="9"/>
                      <a:pt x="17" y="32"/>
                      <a:pt x="12" y="52"/>
                    </a:cubicBezTo>
                    <a:cubicBezTo>
                      <a:pt x="7" y="72"/>
                      <a:pt x="7" y="99"/>
                      <a:pt x="10" y="122"/>
                    </a:cubicBezTo>
                    <a:cubicBezTo>
                      <a:pt x="13" y="145"/>
                      <a:pt x="29" y="170"/>
                      <a:pt x="28" y="190"/>
                    </a:cubicBezTo>
                    <a:cubicBezTo>
                      <a:pt x="27" y="210"/>
                      <a:pt x="9" y="221"/>
                      <a:pt x="6" y="242"/>
                    </a:cubicBezTo>
                    <a:cubicBezTo>
                      <a:pt x="3" y="263"/>
                      <a:pt x="0" y="291"/>
                      <a:pt x="8" y="316"/>
                    </a:cubicBezTo>
                    <a:cubicBezTo>
                      <a:pt x="16" y="341"/>
                      <a:pt x="35" y="375"/>
                      <a:pt x="52" y="394"/>
                    </a:cubicBezTo>
                    <a:cubicBezTo>
                      <a:pt x="69" y="413"/>
                      <a:pt x="88" y="424"/>
                      <a:pt x="112" y="430"/>
                    </a:cubicBezTo>
                    <a:cubicBezTo>
                      <a:pt x="136" y="436"/>
                      <a:pt x="172" y="436"/>
                      <a:pt x="196" y="430"/>
                    </a:cubicBezTo>
                    <a:cubicBezTo>
                      <a:pt x="220" y="424"/>
                      <a:pt x="242" y="407"/>
                      <a:pt x="256" y="394"/>
                    </a:cubicBezTo>
                    <a:cubicBezTo>
                      <a:pt x="270" y="381"/>
                      <a:pt x="274" y="359"/>
                      <a:pt x="278" y="350"/>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41" name="Freeform 18"/>
              <p:cNvSpPr>
                <a:spLocks/>
              </p:cNvSpPr>
              <p:nvPr/>
            </p:nvSpPr>
            <p:spPr bwMode="auto">
              <a:xfrm>
                <a:off x="1824" y="2648"/>
                <a:ext cx="436" cy="423"/>
              </a:xfrm>
              <a:custGeom>
                <a:avLst/>
                <a:gdLst>
                  <a:gd name="T0" fmla="*/ 364 w 436"/>
                  <a:gd name="T1" fmla="*/ 0 h 422"/>
                  <a:gd name="T2" fmla="*/ 420 w 436"/>
                  <a:gd name="T3" fmla="*/ 42 h 422"/>
                  <a:gd name="T4" fmla="*/ 434 w 436"/>
                  <a:gd name="T5" fmla="*/ 124 h 422"/>
                  <a:gd name="T6" fmla="*/ 406 w 436"/>
                  <a:gd name="T7" fmla="*/ 196 h 422"/>
                  <a:gd name="T8" fmla="*/ 348 w 436"/>
                  <a:gd name="T9" fmla="*/ 326 h 422"/>
                  <a:gd name="T10" fmla="*/ 288 w 436"/>
                  <a:gd name="T11" fmla="*/ 378 h 422"/>
                  <a:gd name="T12" fmla="*/ 166 w 436"/>
                  <a:gd name="T13" fmla="*/ 442 h 422"/>
                  <a:gd name="T14" fmla="*/ 0 w 436"/>
                  <a:gd name="T15" fmla="*/ 476 h 4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6" h="422">
                    <a:moveTo>
                      <a:pt x="364" y="0"/>
                    </a:moveTo>
                    <a:cubicBezTo>
                      <a:pt x="373" y="7"/>
                      <a:pt x="408" y="21"/>
                      <a:pt x="420" y="42"/>
                    </a:cubicBezTo>
                    <a:cubicBezTo>
                      <a:pt x="432" y="63"/>
                      <a:pt x="436" y="98"/>
                      <a:pt x="434" y="124"/>
                    </a:cubicBezTo>
                    <a:cubicBezTo>
                      <a:pt x="432" y="150"/>
                      <a:pt x="420" y="171"/>
                      <a:pt x="406" y="196"/>
                    </a:cubicBezTo>
                    <a:cubicBezTo>
                      <a:pt x="392" y="221"/>
                      <a:pt x="368" y="251"/>
                      <a:pt x="348" y="272"/>
                    </a:cubicBezTo>
                    <a:cubicBezTo>
                      <a:pt x="328" y="293"/>
                      <a:pt x="318" y="305"/>
                      <a:pt x="288" y="324"/>
                    </a:cubicBezTo>
                    <a:cubicBezTo>
                      <a:pt x="258" y="343"/>
                      <a:pt x="214" y="372"/>
                      <a:pt x="166" y="388"/>
                    </a:cubicBezTo>
                    <a:cubicBezTo>
                      <a:pt x="118" y="404"/>
                      <a:pt x="35" y="415"/>
                      <a:pt x="0" y="422"/>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142" name="Freeform 19"/>
              <p:cNvSpPr>
                <a:spLocks/>
              </p:cNvSpPr>
              <p:nvPr/>
            </p:nvSpPr>
            <p:spPr bwMode="auto">
              <a:xfrm>
                <a:off x="2303" y="2017"/>
                <a:ext cx="429" cy="1196"/>
              </a:xfrm>
              <a:custGeom>
                <a:avLst/>
                <a:gdLst>
                  <a:gd name="T0" fmla="*/ 0 w 428"/>
                  <a:gd name="T1" fmla="*/ 0 h 1197"/>
                  <a:gd name="T2" fmla="*/ 63 w 428"/>
                  <a:gd name="T3" fmla="*/ 123 h 1197"/>
                  <a:gd name="T4" fmla="*/ 165 w 428"/>
                  <a:gd name="T5" fmla="*/ 213 h 1197"/>
                  <a:gd name="T6" fmla="*/ 333 w 428"/>
                  <a:gd name="T7" fmla="*/ 348 h 1197"/>
                  <a:gd name="T8" fmla="*/ 429 w 428"/>
                  <a:gd name="T9" fmla="*/ 528 h 1197"/>
                  <a:gd name="T10" fmla="*/ 477 w 428"/>
                  <a:gd name="T11" fmla="*/ 669 h 1197"/>
                  <a:gd name="T12" fmla="*/ 459 w 428"/>
                  <a:gd name="T13" fmla="*/ 828 h 1197"/>
                  <a:gd name="T14" fmla="*/ 393 w 428"/>
                  <a:gd name="T15" fmla="*/ 972 h 1197"/>
                  <a:gd name="T16" fmla="*/ 303 w 428"/>
                  <a:gd name="T17" fmla="*/ 1056 h 1197"/>
                  <a:gd name="T18" fmla="*/ 132 w 428"/>
                  <a:gd name="T19" fmla="*/ 1143 h 1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8" h="1197">
                    <a:moveTo>
                      <a:pt x="0" y="0"/>
                    </a:moveTo>
                    <a:cubicBezTo>
                      <a:pt x="10" y="20"/>
                      <a:pt x="36" y="88"/>
                      <a:pt x="63" y="123"/>
                    </a:cubicBezTo>
                    <a:cubicBezTo>
                      <a:pt x="90" y="158"/>
                      <a:pt x="129" y="176"/>
                      <a:pt x="165" y="213"/>
                    </a:cubicBezTo>
                    <a:cubicBezTo>
                      <a:pt x="201" y="250"/>
                      <a:pt x="244" y="296"/>
                      <a:pt x="279" y="348"/>
                    </a:cubicBezTo>
                    <a:cubicBezTo>
                      <a:pt x="314" y="400"/>
                      <a:pt x="351" y="466"/>
                      <a:pt x="375" y="528"/>
                    </a:cubicBezTo>
                    <a:cubicBezTo>
                      <a:pt x="399" y="590"/>
                      <a:pt x="418" y="664"/>
                      <a:pt x="423" y="723"/>
                    </a:cubicBezTo>
                    <a:cubicBezTo>
                      <a:pt x="428" y="782"/>
                      <a:pt x="419" y="832"/>
                      <a:pt x="405" y="882"/>
                    </a:cubicBezTo>
                    <a:cubicBezTo>
                      <a:pt x="391" y="932"/>
                      <a:pt x="365" y="988"/>
                      <a:pt x="339" y="1026"/>
                    </a:cubicBezTo>
                    <a:cubicBezTo>
                      <a:pt x="313" y="1064"/>
                      <a:pt x="284" y="1082"/>
                      <a:pt x="249" y="1110"/>
                    </a:cubicBezTo>
                    <a:cubicBezTo>
                      <a:pt x="214" y="1138"/>
                      <a:pt x="156" y="1179"/>
                      <a:pt x="132" y="1197"/>
                    </a:cubicBezTo>
                  </a:path>
                </a:pathLst>
              </a:custGeom>
              <a:noFill/>
              <a:ln w="3175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sp>
        <p:nvSpPr>
          <p:cNvPr id="5123" name="Rectangle 20"/>
          <p:cNvSpPr>
            <a:spLocks noGrp="1" noChangeArrowheads="1"/>
          </p:cNvSpPr>
          <p:nvPr>
            <p:ph type="title"/>
          </p:nvPr>
        </p:nvSpPr>
        <p:spPr bwMode="auto">
          <a:xfrm>
            <a:off x="1330325" y="0"/>
            <a:ext cx="6440488" cy="712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5124" name="Rectangle 21"/>
          <p:cNvSpPr>
            <a:spLocks noGrp="1" noChangeArrowheads="1"/>
          </p:cNvSpPr>
          <p:nvPr>
            <p:ph type="body" idx="1"/>
          </p:nvPr>
        </p:nvSpPr>
        <p:spPr bwMode="auto">
          <a:xfrm>
            <a:off x="1416050" y="1274763"/>
            <a:ext cx="6896100" cy="486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6742" name="Rectangle 2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eaLnBrk="1" fontAlgn="auto" hangingPunct="1">
              <a:spcBef>
                <a:spcPts val="0"/>
              </a:spcBef>
              <a:spcAft>
                <a:spcPts val="0"/>
              </a:spcAft>
              <a:defRPr sz="1400">
                <a:latin typeface="Times New Roman" pitchFamily="18" charset="0"/>
                <a:ea typeface="+mn-ea"/>
                <a:cs typeface="+mn-cs"/>
              </a:defRPr>
            </a:lvl1pPr>
          </a:lstStyle>
          <a:p>
            <a:pPr>
              <a:defRPr/>
            </a:pPr>
            <a:endParaRPr lang="en-US"/>
          </a:p>
        </p:txBody>
      </p:sp>
      <p:sp>
        <p:nvSpPr>
          <p:cNvPr id="286743" name="Rectangle 2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eaLnBrk="1" fontAlgn="auto" hangingPunct="1">
              <a:spcBef>
                <a:spcPts val="0"/>
              </a:spcBef>
              <a:spcAft>
                <a:spcPts val="0"/>
              </a:spcAft>
              <a:defRPr sz="1400">
                <a:latin typeface="Times New Roman" pitchFamily="18" charset="0"/>
                <a:ea typeface="+mn-ea"/>
                <a:cs typeface="+mn-cs"/>
              </a:defRPr>
            </a:lvl1pPr>
          </a:lstStyle>
          <a:p>
            <a:pPr>
              <a:defRPr/>
            </a:pPr>
            <a:endParaRPr lang="en-US"/>
          </a:p>
        </p:txBody>
      </p:sp>
      <p:sp>
        <p:nvSpPr>
          <p:cNvPr id="286744" name="Rectangle 2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eaLnBrk="1" hangingPunct="1">
              <a:defRPr sz="1400">
                <a:latin typeface="Times New Roman" charset="0"/>
                <a:cs typeface="Arial" charset="0"/>
              </a:defRPr>
            </a:lvl1pPr>
          </a:lstStyle>
          <a:p>
            <a:fld id="{D644505E-774C-5F46-95EB-3D603B4F773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95404" r:id="rId1"/>
    <p:sldLayoutId id="2147495334" r:id="rId2"/>
    <p:sldLayoutId id="2147495335" r:id="rId3"/>
    <p:sldLayoutId id="2147495336" r:id="rId4"/>
    <p:sldLayoutId id="2147495337" r:id="rId5"/>
    <p:sldLayoutId id="2147495338" r:id="rId6"/>
    <p:sldLayoutId id="2147495339" r:id="rId7"/>
    <p:sldLayoutId id="2147495340" r:id="rId8"/>
    <p:sldLayoutId id="2147495341" r:id="rId9"/>
    <p:sldLayoutId id="2147495342" r:id="rId10"/>
    <p:sldLayoutId id="2147495343" r:id="rId11"/>
  </p:sldLayoutIdLst>
  <p:transition>
    <p:zoom/>
  </p:transition>
  <p:timing>
    <p:tnLst>
      <p:par>
        <p:cTn id="1" dur="indefinite" restart="never" nodeType="tmRoot"/>
      </p:par>
    </p:tnLst>
  </p:timing>
  <p:txStyles>
    <p:titleStyle>
      <a:lvl1pPr algn="l" rtl="0" eaLnBrk="0" fontAlgn="base" hangingPunct="0">
        <a:spcBef>
          <a:spcPct val="0"/>
        </a:spcBef>
        <a:spcAft>
          <a:spcPct val="0"/>
        </a:spcAft>
        <a:defRPr sz="3600">
          <a:solidFill>
            <a:schemeClr val="tx2"/>
          </a:solidFill>
          <a:latin typeface="+mj-lt"/>
          <a:ea typeface="ＭＳ Ｐゴシック" charset="0"/>
          <a:cs typeface="+mj-cs"/>
        </a:defRPr>
      </a:lvl1pPr>
      <a:lvl2pPr algn="l" rtl="0" eaLnBrk="0" fontAlgn="base" hangingPunct="0">
        <a:spcBef>
          <a:spcPct val="0"/>
        </a:spcBef>
        <a:spcAft>
          <a:spcPct val="0"/>
        </a:spcAft>
        <a:defRPr sz="3600">
          <a:solidFill>
            <a:schemeClr val="tx2"/>
          </a:solidFill>
          <a:latin typeface="Tahoma" pitchFamily="34" charset="0"/>
          <a:ea typeface="ＭＳ Ｐゴシック" charset="0"/>
          <a:cs typeface="Arial" charset="0"/>
        </a:defRPr>
      </a:lvl2pPr>
      <a:lvl3pPr algn="l" rtl="0" eaLnBrk="0" fontAlgn="base" hangingPunct="0">
        <a:spcBef>
          <a:spcPct val="0"/>
        </a:spcBef>
        <a:spcAft>
          <a:spcPct val="0"/>
        </a:spcAft>
        <a:defRPr sz="3600">
          <a:solidFill>
            <a:schemeClr val="tx2"/>
          </a:solidFill>
          <a:latin typeface="Tahoma" pitchFamily="34" charset="0"/>
          <a:ea typeface="ＭＳ Ｐゴシック" charset="0"/>
          <a:cs typeface="Arial" charset="0"/>
        </a:defRPr>
      </a:lvl3pPr>
      <a:lvl4pPr algn="l" rtl="0" eaLnBrk="0" fontAlgn="base" hangingPunct="0">
        <a:spcBef>
          <a:spcPct val="0"/>
        </a:spcBef>
        <a:spcAft>
          <a:spcPct val="0"/>
        </a:spcAft>
        <a:defRPr sz="3600">
          <a:solidFill>
            <a:schemeClr val="tx2"/>
          </a:solidFill>
          <a:latin typeface="Tahoma" pitchFamily="34" charset="0"/>
          <a:ea typeface="ＭＳ Ｐゴシック" charset="0"/>
          <a:cs typeface="Arial" charset="0"/>
        </a:defRPr>
      </a:lvl4pPr>
      <a:lvl5pPr algn="l" rtl="0" eaLnBrk="0" fontAlgn="base" hangingPunct="0">
        <a:spcBef>
          <a:spcPct val="0"/>
        </a:spcBef>
        <a:spcAft>
          <a:spcPct val="0"/>
        </a:spcAft>
        <a:defRPr sz="3600">
          <a:solidFill>
            <a:schemeClr val="tx2"/>
          </a:solidFill>
          <a:latin typeface="Tahoma" pitchFamily="34" charset="0"/>
          <a:ea typeface="ＭＳ Ｐゴシック" charset="0"/>
          <a:cs typeface="Arial" charset="0"/>
        </a:defRPr>
      </a:lvl5pPr>
      <a:lvl6pPr marL="457200" algn="l" rtl="0" eaLnBrk="1" fontAlgn="base" hangingPunct="1">
        <a:spcBef>
          <a:spcPct val="0"/>
        </a:spcBef>
        <a:spcAft>
          <a:spcPct val="0"/>
        </a:spcAft>
        <a:defRPr sz="3600">
          <a:solidFill>
            <a:schemeClr val="tx2"/>
          </a:solidFill>
          <a:latin typeface="Tahoma" pitchFamily="34" charset="0"/>
          <a:cs typeface="Arial" charset="0"/>
        </a:defRPr>
      </a:lvl6pPr>
      <a:lvl7pPr marL="914400" algn="l" rtl="0" eaLnBrk="1" fontAlgn="base" hangingPunct="1">
        <a:spcBef>
          <a:spcPct val="0"/>
        </a:spcBef>
        <a:spcAft>
          <a:spcPct val="0"/>
        </a:spcAft>
        <a:defRPr sz="3600">
          <a:solidFill>
            <a:schemeClr val="tx2"/>
          </a:solidFill>
          <a:latin typeface="Tahoma" pitchFamily="34" charset="0"/>
          <a:cs typeface="Arial" charset="0"/>
        </a:defRPr>
      </a:lvl7pPr>
      <a:lvl8pPr marL="1371600" algn="l" rtl="0" eaLnBrk="1" fontAlgn="base" hangingPunct="1">
        <a:spcBef>
          <a:spcPct val="0"/>
        </a:spcBef>
        <a:spcAft>
          <a:spcPct val="0"/>
        </a:spcAft>
        <a:defRPr sz="3600">
          <a:solidFill>
            <a:schemeClr val="tx2"/>
          </a:solidFill>
          <a:latin typeface="Tahoma" pitchFamily="34" charset="0"/>
          <a:cs typeface="Arial" charset="0"/>
        </a:defRPr>
      </a:lvl8pPr>
      <a:lvl9pPr marL="1828800" algn="l" rtl="0" eaLnBrk="1" fontAlgn="base" hangingPunct="1">
        <a:spcBef>
          <a:spcPct val="0"/>
        </a:spcBef>
        <a:spcAft>
          <a:spcPct val="0"/>
        </a:spcAft>
        <a:defRPr sz="36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har char="•"/>
        <a:defRPr sz="25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2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19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16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16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99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mn-lt"/>
                <a:ea typeface="+mn-ea"/>
                <a:cs typeface="+mn-cs"/>
              </a:defRPr>
            </a:lvl1pPr>
          </a:lstStyle>
          <a:p>
            <a:pPr>
              <a:defRPr/>
            </a:pPr>
            <a:endParaRPr lang="en-US"/>
          </a:p>
        </p:txBody>
      </p:sp>
      <p:sp>
        <p:nvSpPr>
          <p:cNvPr id="3799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ea typeface="+mn-ea"/>
                <a:cs typeface="+mn-cs"/>
              </a:defRPr>
            </a:lvl1pPr>
          </a:lstStyle>
          <a:p>
            <a:pPr>
              <a:defRPr/>
            </a:pPr>
            <a:endParaRPr lang="en-US"/>
          </a:p>
        </p:txBody>
      </p:sp>
      <p:sp>
        <p:nvSpPr>
          <p:cNvPr id="3799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cs typeface="Arial" charset="0"/>
              </a:defRPr>
            </a:lvl1pPr>
          </a:lstStyle>
          <a:p>
            <a:fld id="{02B6F968-93AF-694D-A025-7E85296513B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95344" r:id="rId1"/>
    <p:sldLayoutId id="2147495345" r:id="rId2"/>
    <p:sldLayoutId id="2147495346" r:id="rId3"/>
    <p:sldLayoutId id="2147495347" r:id="rId4"/>
    <p:sldLayoutId id="2147495348" r:id="rId5"/>
    <p:sldLayoutId id="2147495349" r:id="rId6"/>
    <p:sldLayoutId id="2147495350" r:id="rId7"/>
    <p:sldLayoutId id="2147495351" r:id="rId8"/>
    <p:sldLayoutId id="2147495352" r:id="rId9"/>
    <p:sldLayoutId id="2147495353" r:id="rId10"/>
    <p:sldLayoutId id="2147495354" r:id="rId11"/>
    <p:sldLayoutId id="2147495355" r:id="rId12"/>
    <p:sldLayoutId id="2147495356" r:id="rId13"/>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mn-lt"/>
                <a:ea typeface="+mn-ea"/>
                <a:cs typeface="+mn-cs"/>
              </a:defRPr>
            </a:lvl1pPr>
          </a:lstStyle>
          <a:p>
            <a:pPr>
              <a:defRPr/>
            </a:pPr>
            <a:endParaRPr lang="en-US"/>
          </a:p>
        </p:txBody>
      </p:sp>
      <p:sp>
        <p:nvSpPr>
          <p:cNvPr id="399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ea typeface="+mn-ea"/>
                <a:cs typeface="+mn-cs"/>
              </a:defRPr>
            </a:lvl1pPr>
          </a:lstStyle>
          <a:p>
            <a:pPr>
              <a:defRPr/>
            </a:pPr>
            <a:endParaRPr lang="en-US"/>
          </a:p>
        </p:txBody>
      </p:sp>
      <p:sp>
        <p:nvSpPr>
          <p:cNvPr id="399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cs typeface="Arial" charset="0"/>
              </a:defRPr>
            </a:lvl1pPr>
          </a:lstStyle>
          <a:p>
            <a:fld id="{8EE8FBDF-AF15-F748-9CA9-A2BC793EA3A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95357" r:id="rId1"/>
    <p:sldLayoutId id="2147495358" r:id="rId2"/>
    <p:sldLayoutId id="2147495359" r:id="rId3"/>
    <p:sldLayoutId id="2147495360" r:id="rId4"/>
    <p:sldLayoutId id="2147495361" r:id="rId5"/>
    <p:sldLayoutId id="2147495362" r:id="rId6"/>
    <p:sldLayoutId id="2147495363" r:id="rId7"/>
    <p:sldLayoutId id="2147495364" r:id="rId8"/>
    <p:sldLayoutId id="2147495365" r:id="rId9"/>
    <p:sldLayoutId id="2147495366" r:id="rId10"/>
    <p:sldLayoutId id="214749536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550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200">
                <a:latin typeface="+mn-lt"/>
                <a:ea typeface="+mn-ea"/>
                <a:cs typeface="+mn-cs"/>
              </a:defRPr>
            </a:lvl1pPr>
          </a:lstStyle>
          <a:p>
            <a:pPr>
              <a:defRPr/>
            </a:pPr>
            <a:endParaRPr lang="en-US"/>
          </a:p>
        </p:txBody>
      </p:sp>
      <p:sp>
        <p:nvSpPr>
          <p:cNvPr id="40550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charset="0"/>
                <a:cs typeface="Arial" charset="0"/>
              </a:defRPr>
            </a:lvl1pPr>
          </a:lstStyle>
          <a:p>
            <a:fld id="{BCAA2D34-9735-8D45-8C1E-D9004442C1B8}" type="slidenum">
              <a:rPr lang="en-US"/>
              <a:pPr/>
              <a:t>‹#›</a:t>
            </a:fld>
            <a:endParaRPr lang="en-US"/>
          </a:p>
        </p:txBody>
      </p:sp>
      <p:grpSp>
        <p:nvGrpSpPr>
          <p:cNvPr id="8196" name="Group 4"/>
          <p:cNvGrpSpPr>
            <a:grpSpLocks/>
          </p:cNvGrpSpPr>
          <p:nvPr/>
        </p:nvGrpSpPr>
        <p:grpSpPr bwMode="auto">
          <a:xfrm>
            <a:off x="0" y="0"/>
            <a:ext cx="9144000" cy="546100"/>
            <a:chOff x="0" y="0"/>
            <a:chExt cx="5760" cy="344"/>
          </a:xfrm>
        </p:grpSpPr>
        <p:sp>
          <p:nvSpPr>
            <p:cNvPr id="8200"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endParaRPr lang="en-US" altLang="en-US" smtClean="0">
                <a:latin typeface="Times New Roman" pitchFamily="18" charset="0"/>
                <a:cs typeface="+mn-cs"/>
              </a:endParaRPr>
            </a:p>
          </p:txBody>
        </p:sp>
        <p:sp>
          <p:nvSpPr>
            <p:cNvPr id="8201"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smtClean="0">
                <a:latin typeface="Times New Roman" pitchFamily="18" charset="0"/>
                <a:cs typeface="+mn-cs"/>
              </a:endParaRPr>
            </a:p>
          </p:txBody>
        </p:sp>
        <p:sp>
          <p:nvSpPr>
            <p:cNvPr id="8202"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smtClean="0">
                <a:solidFill>
                  <a:schemeClr val="hlink"/>
                </a:solidFill>
                <a:cs typeface="+mn-cs"/>
              </a:endParaRPr>
            </a:p>
          </p:txBody>
        </p:sp>
        <p:sp>
          <p:nvSpPr>
            <p:cNvPr id="8203"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smtClean="0">
                <a:solidFill>
                  <a:schemeClr val="hlink"/>
                </a:solidFill>
                <a:cs typeface="+mn-cs"/>
              </a:endParaRPr>
            </a:p>
          </p:txBody>
        </p:sp>
        <p:sp>
          <p:nvSpPr>
            <p:cNvPr id="8204"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smtClean="0">
                <a:solidFill>
                  <a:schemeClr val="accent2"/>
                </a:solidFill>
                <a:cs typeface="+mn-cs"/>
              </a:endParaRPr>
            </a:p>
          </p:txBody>
        </p:sp>
        <p:sp>
          <p:nvSpPr>
            <p:cNvPr id="8205"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smtClean="0">
                <a:solidFill>
                  <a:schemeClr val="hlink"/>
                </a:solidFill>
                <a:cs typeface="+mn-cs"/>
              </a:endParaRPr>
            </a:p>
          </p:txBody>
        </p:sp>
        <p:sp>
          <p:nvSpPr>
            <p:cNvPr id="8206"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smtClean="0">
                <a:latin typeface="Times New Roman" pitchFamily="18" charset="0"/>
                <a:cs typeface="+mn-cs"/>
              </a:endParaRPr>
            </a:p>
          </p:txBody>
        </p:sp>
        <p:sp>
          <p:nvSpPr>
            <p:cNvPr id="8207"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smtClean="0">
                <a:solidFill>
                  <a:schemeClr val="accent2"/>
                </a:solidFill>
                <a:cs typeface="+mn-cs"/>
              </a:endParaRPr>
            </a:p>
          </p:txBody>
        </p:sp>
        <p:sp>
          <p:nvSpPr>
            <p:cNvPr id="8208"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smtClean="0">
                <a:solidFill>
                  <a:schemeClr val="accent2"/>
                </a:solidFill>
                <a:cs typeface="+mn-cs"/>
              </a:endParaRPr>
            </a:p>
          </p:txBody>
        </p:sp>
      </p:grpSp>
      <p:sp>
        <p:nvSpPr>
          <p:cNvPr id="8197"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8"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552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ea typeface="+mn-ea"/>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5405" r:id="rId1"/>
    <p:sldLayoutId id="2147495368" r:id="rId2"/>
    <p:sldLayoutId id="2147495369" r:id="rId3"/>
    <p:sldLayoutId id="2147495370" r:id="rId4"/>
    <p:sldLayoutId id="2147495371" r:id="rId5"/>
    <p:sldLayoutId id="2147495372" r:id="rId6"/>
    <p:sldLayoutId id="2147495373" r:id="rId7"/>
    <p:sldLayoutId id="2147495374" r:id="rId8"/>
    <p:sldLayoutId id="2147495375" r:id="rId9"/>
    <p:sldLayoutId id="2147495376" r:id="rId10"/>
    <p:sldLayoutId id="2147495377" r:id="rId11"/>
  </p:sldLayoutIdLst>
  <p:txStyles>
    <p:titleStyle>
      <a:lvl1pPr algn="l" rtl="0" eaLnBrk="0" fontAlgn="base" hangingPunct="0">
        <a:spcBef>
          <a:spcPct val="0"/>
        </a:spcBef>
        <a:spcAft>
          <a:spcPct val="0"/>
        </a:spcAft>
        <a:defRPr sz="4400">
          <a:solidFill>
            <a:schemeClr val="tx1"/>
          </a:solidFill>
          <a:latin typeface="+mj-lt"/>
          <a:ea typeface="ＭＳ Ｐゴシック" charset="0"/>
          <a:cs typeface="+mj-cs"/>
        </a:defRPr>
      </a:lvl1pPr>
      <a:lvl2pPr algn="l" rtl="0" eaLnBrk="0" fontAlgn="base" hangingPunct="0">
        <a:spcBef>
          <a:spcPct val="0"/>
        </a:spcBef>
        <a:spcAft>
          <a:spcPct val="0"/>
        </a:spcAft>
        <a:defRPr sz="4400">
          <a:solidFill>
            <a:schemeClr val="tx1"/>
          </a:solidFill>
          <a:latin typeface="Arial" charset="0"/>
          <a:ea typeface="ＭＳ Ｐゴシック" charset="0"/>
          <a:cs typeface="Arial" charset="0"/>
        </a:defRPr>
      </a:lvl2pPr>
      <a:lvl3pPr algn="l" rtl="0" eaLnBrk="0" fontAlgn="base" hangingPunct="0">
        <a:spcBef>
          <a:spcPct val="0"/>
        </a:spcBef>
        <a:spcAft>
          <a:spcPct val="0"/>
        </a:spcAft>
        <a:defRPr sz="4400">
          <a:solidFill>
            <a:schemeClr val="tx1"/>
          </a:solidFill>
          <a:latin typeface="Arial" charset="0"/>
          <a:ea typeface="ＭＳ Ｐゴシック" charset="0"/>
          <a:cs typeface="Arial" charset="0"/>
        </a:defRPr>
      </a:lvl3pPr>
      <a:lvl4pPr algn="l" rtl="0" eaLnBrk="0" fontAlgn="base" hangingPunct="0">
        <a:spcBef>
          <a:spcPct val="0"/>
        </a:spcBef>
        <a:spcAft>
          <a:spcPct val="0"/>
        </a:spcAft>
        <a:defRPr sz="4400">
          <a:solidFill>
            <a:schemeClr val="tx1"/>
          </a:solidFill>
          <a:latin typeface="Arial" charset="0"/>
          <a:ea typeface="ＭＳ Ｐゴシック" charset="0"/>
          <a:cs typeface="Arial" charset="0"/>
        </a:defRPr>
      </a:lvl4pPr>
      <a:lvl5pPr algn="l" rtl="0" eaLnBrk="0" fontAlgn="base" hangingPunct="0">
        <a:spcBef>
          <a:spcPct val="0"/>
        </a:spcBef>
        <a:spcAft>
          <a:spcPct val="0"/>
        </a:spcAft>
        <a:defRPr sz="4400">
          <a:solidFill>
            <a:schemeClr val="tx1"/>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charset="0"/>
        <a:buChar char="n"/>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80000"/>
        <a:buFont typeface="Wingdings" charset="0"/>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bg2"/>
        </a:buClr>
        <a:buSzPct val="65000"/>
        <a:buFont typeface="Wingdings" charset="0"/>
        <a:buChar char="n"/>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accent2"/>
        </a:buClr>
        <a:buSzPct val="70000"/>
        <a:buFont typeface="Wingdings" charset="0"/>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51.xml"/></Relationships>
</file>

<file path=ppt/slides/_rels/slide1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png"/><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40.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8.xml"/><Relationship Id="rId1" Type="http://schemas.openxmlformats.org/officeDocument/2006/relationships/slideLayout" Target="../slideLayouts/slideLayout88.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9.xml"/><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xml"/><Relationship Id="rId1" Type="http://schemas.openxmlformats.org/officeDocument/2006/relationships/slideLayout" Target="../slideLayouts/slideLayout89.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83.xml"/><Relationship Id="rId6" Type="http://schemas.openxmlformats.org/officeDocument/2006/relationships/image" Target="../media/image18.tiff"/><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29.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84.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84.xml"/><Relationship Id="rId5" Type="http://schemas.openxmlformats.org/officeDocument/2006/relationships/image" Target="../media/image26.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84.xml"/><Relationship Id="rId5" Type="http://schemas.openxmlformats.org/officeDocument/2006/relationships/image" Target="../media/image26.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ubtitle 2"/>
          <p:cNvSpPr>
            <a:spLocks noGrp="1"/>
          </p:cNvSpPr>
          <p:nvPr>
            <p:ph type="subTitle" idx="1"/>
          </p:nvPr>
        </p:nvSpPr>
        <p:spPr>
          <a:xfrm>
            <a:off x="2057400" y="3352800"/>
            <a:ext cx="4572000" cy="568325"/>
          </a:xfrm>
          <a:solidFill>
            <a:schemeClr val="accent1"/>
          </a:solidFill>
          <a:ln w="57150">
            <a:solidFill>
              <a:schemeClr val="accent2">
                <a:lumMod val="60000"/>
                <a:lumOff val="40000"/>
              </a:schemeClr>
            </a:solidFill>
          </a:ln>
        </p:spPr>
        <p:txBody>
          <a:bodyPr>
            <a:normAutofit/>
          </a:bodyPr>
          <a:lstStyle/>
          <a:p>
            <a:pPr algn="ctr" eaLnBrk="1" fontAlgn="auto" hangingPunct="1">
              <a:spcBef>
                <a:spcPct val="0"/>
              </a:spcBef>
              <a:spcAft>
                <a:spcPts val="0"/>
              </a:spcAft>
              <a:buFont typeface="Wingdings 2" panose="05020102010507070707" pitchFamily="18" charset="2"/>
              <a:buNone/>
              <a:defRPr/>
            </a:pPr>
            <a:r>
              <a:rPr lang="en-US" altLang="en-US" sz="2800" dirty="0" smtClean="0">
                <a:solidFill>
                  <a:schemeClr val="tx1"/>
                </a:solidFill>
                <a:ea typeface="+mn-ea"/>
              </a:rPr>
              <a:t>Bruce, </a:t>
            </a:r>
            <a:r>
              <a:rPr lang="en-US" altLang="en-US" sz="2800" dirty="0" err="1" smtClean="0">
                <a:solidFill>
                  <a:schemeClr val="tx1"/>
                </a:solidFill>
                <a:ea typeface="+mn-ea"/>
              </a:rPr>
              <a:t>Mamá</a:t>
            </a:r>
            <a:r>
              <a:rPr lang="en-US" altLang="en-US" sz="2800" dirty="0" smtClean="0">
                <a:solidFill>
                  <a:schemeClr val="tx1"/>
                </a:solidFill>
                <a:ea typeface="+mn-ea"/>
              </a:rPr>
              <a:t> y </a:t>
            </a:r>
            <a:r>
              <a:rPr lang="en-US" altLang="en-US" sz="2800" dirty="0" err="1" smtClean="0">
                <a:solidFill>
                  <a:schemeClr val="tx1"/>
                </a:solidFill>
                <a:ea typeface="+mn-ea"/>
              </a:rPr>
              <a:t>Papá</a:t>
            </a:r>
            <a:endParaRPr lang="en-US" altLang="en-US" sz="2800" dirty="0" smtClean="0">
              <a:solidFill>
                <a:schemeClr val="tx1"/>
              </a:solidFill>
              <a:ea typeface="+mn-ea"/>
            </a:endParaRPr>
          </a:p>
        </p:txBody>
      </p:sp>
      <p:sp>
        <p:nvSpPr>
          <p:cNvPr id="6" name="Footer Placeholder 5"/>
          <p:cNvSpPr>
            <a:spLocks noGrp="1"/>
          </p:cNvSpPr>
          <p:nvPr>
            <p:ph type="ftr" sz="quarter" idx="12"/>
          </p:nvPr>
        </p:nvSpPr>
        <p:spPr>
          <a:xfrm>
            <a:off x="1676400" y="6324600"/>
            <a:ext cx="5867400" cy="323850"/>
          </a:xfrm>
        </p:spPr>
        <p:txBody>
          <a:bodyPr/>
          <a:lstStyle/>
          <a:p>
            <a:pPr>
              <a:defRPr/>
            </a:pPr>
            <a:r>
              <a:rPr lang="en-US" sz="1050" dirty="0" smtClean="0"/>
              <a:t>Copyright 2011 Savannah Family Institute, Inc. All Rights Reserved.</a:t>
            </a:r>
            <a:endParaRPr lang="en-US" sz="1050" dirty="0"/>
          </a:p>
        </p:txBody>
      </p:sp>
      <p:sp>
        <p:nvSpPr>
          <p:cNvPr id="8194" name="Title 1"/>
          <p:cNvSpPr>
            <a:spLocks noGrp="1"/>
          </p:cNvSpPr>
          <p:nvPr>
            <p:ph type="title"/>
          </p:nvPr>
        </p:nvSpPr>
        <p:spPr>
          <a:xfrm>
            <a:off x="427038" y="1524000"/>
            <a:ext cx="8382000" cy="1470025"/>
          </a:xfrm>
          <a:solidFill>
            <a:schemeClr val="accent2">
              <a:lumMod val="60000"/>
              <a:lumOff val="40000"/>
            </a:schemeClr>
          </a:solidFill>
          <a:ln w="76200">
            <a:solidFill>
              <a:schemeClr val="tx1"/>
            </a:solidFill>
          </a:ln>
        </p:spPr>
        <p:txBody>
          <a:bodyPr wrap="square" numCol="1" anchorCtr="0" compatLnSpc="1">
            <a:prstTxWarp prst="textNoShape">
              <a:avLst/>
            </a:prstTxWarp>
          </a:bodyPr>
          <a:lstStyle/>
          <a:p>
            <a:pPr algn="ctr" eaLnBrk="1" hangingPunct="1"/>
            <a:r>
              <a:rPr lang="en-US" sz="4000" cap="none" dirty="0" smtClean="0">
                <a:solidFill>
                  <a:srgbClr val="584444"/>
                </a:solidFill>
                <a:latin typeface="Franklin Gothic Medium" charset="0"/>
              </a:rPr>
              <a:t>PLAN DE FAMILIA DE BRUCE</a:t>
            </a:r>
            <a:endParaRPr lang="en-US" sz="4000" cap="none" dirty="0">
              <a:solidFill>
                <a:srgbClr val="584444"/>
              </a:solidFill>
              <a:latin typeface="Franklin Gothic Medium" charset="0"/>
            </a:endParaRPr>
          </a:p>
        </p:txBody>
      </p:sp>
      <p:grpSp>
        <p:nvGrpSpPr>
          <p:cNvPr id="57349" name="Group 2"/>
          <p:cNvGrpSpPr>
            <a:grpSpLocks/>
          </p:cNvGrpSpPr>
          <p:nvPr/>
        </p:nvGrpSpPr>
        <p:grpSpPr bwMode="auto">
          <a:xfrm>
            <a:off x="8077200" y="304800"/>
            <a:ext cx="731838" cy="685800"/>
            <a:chOff x="898" y="1471"/>
            <a:chExt cx="1834" cy="1742"/>
          </a:xfrm>
        </p:grpSpPr>
        <p:sp>
          <p:nvSpPr>
            <p:cNvPr id="57355" name="Freeform 3"/>
            <p:cNvSpPr>
              <a:spLocks/>
            </p:cNvSpPr>
            <p:nvPr/>
          </p:nvSpPr>
          <p:spPr bwMode="auto">
            <a:xfrm>
              <a:off x="1865" y="1491"/>
              <a:ext cx="199" cy="121"/>
            </a:xfrm>
            <a:custGeom>
              <a:avLst/>
              <a:gdLst>
                <a:gd name="T0" fmla="*/ 86 w 200"/>
                <a:gd name="T1" fmla="*/ 0 h 119"/>
                <a:gd name="T2" fmla="*/ 34 w 200"/>
                <a:gd name="T3" fmla="*/ 21 h 119"/>
                <a:gd name="T4" fmla="*/ 1 w 200"/>
                <a:gd name="T5" fmla="*/ 156 h 119"/>
                <a:gd name="T6" fmla="*/ 29 w 200"/>
                <a:gd name="T7" fmla="*/ 289 h 119"/>
                <a:gd name="T8" fmla="*/ 100 w 200"/>
                <a:gd name="T9" fmla="*/ 315 h 119"/>
                <a:gd name="T10" fmla="*/ 139 w 200"/>
                <a:gd name="T11" fmla="*/ 238 h 119"/>
                <a:gd name="T12" fmla="*/ 0 60000 65536"/>
                <a:gd name="T13" fmla="*/ 0 60000 65536"/>
                <a:gd name="T14" fmla="*/ 0 60000 65536"/>
                <a:gd name="T15" fmla="*/ 0 60000 65536"/>
                <a:gd name="T16" fmla="*/ 0 60000 65536"/>
                <a:gd name="T17" fmla="*/ 0 60000 65536"/>
                <a:gd name="T18" fmla="*/ 0 w 200"/>
                <a:gd name="T19" fmla="*/ 0 h 119"/>
                <a:gd name="T20" fmla="*/ 200 w 200"/>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200" h="119">
                  <a:moveTo>
                    <a:pt x="86" y="0"/>
                  </a:moveTo>
                  <a:cubicBezTo>
                    <a:pt x="78" y="4"/>
                    <a:pt x="48" y="11"/>
                    <a:pt x="34" y="21"/>
                  </a:cubicBezTo>
                  <a:cubicBezTo>
                    <a:pt x="20" y="31"/>
                    <a:pt x="2" y="47"/>
                    <a:pt x="1" y="61"/>
                  </a:cubicBezTo>
                  <a:cubicBezTo>
                    <a:pt x="0" y="75"/>
                    <a:pt x="9" y="96"/>
                    <a:pt x="29" y="105"/>
                  </a:cubicBezTo>
                  <a:cubicBezTo>
                    <a:pt x="49" y="114"/>
                    <a:pt x="96" y="119"/>
                    <a:pt x="124" y="116"/>
                  </a:cubicBezTo>
                  <a:cubicBezTo>
                    <a:pt x="152" y="113"/>
                    <a:pt x="184" y="92"/>
                    <a:pt x="200" y="86"/>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57356" name="Group 4"/>
            <p:cNvGrpSpPr>
              <a:grpSpLocks/>
            </p:cNvGrpSpPr>
            <p:nvPr/>
          </p:nvGrpSpPr>
          <p:grpSpPr bwMode="auto">
            <a:xfrm>
              <a:off x="898" y="1471"/>
              <a:ext cx="1834" cy="1742"/>
              <a:chOff x="898" y="1471"/>
              <a:chExt cx="1834" cy="1742"/>
            </a:xfrm>
          </p:grpSpPr>
          <p:grpSp>
            <p:nvGrpSpPr>
              <p:cNvPr id="57357" name="Group 5"/>
              <p:cNvGrpSpPr>
                <a:grpSpLocks/>
              </p:cNvGrpSpPr>
              <p:nvPr/>
            </p:nvGrpSpPr>
            <p:grpSpPr bwMode="auto">
              <a:xfrm>
                <a:off x="1256" y="1475"/>
                <a:ext cx="481" cy="516"/>
                <a:chOff x="1256" y="1475"/>
                <a:chExt cx="481" cy="516"/>
              </a:xfrm>
            </p:grpSpPr>
            <p:sp>
              <p:nvSpPr>
                <p:cNvPr id="57370" name="Freeform 6"/>
                <p:cNvSpPr>
                  <a:spLocks/>
                </p:cNvSpPr>
                <p:nvPr/>
              </p:nvSpPr>
              <p:spPr bwMode="auto">
                <a:xfrm>
                  <a:off x="1256" y="1475"/>
                  <a:ext cx="422" cy="516"/>
                </a:xfrm>
                <a:custGeom>
                  <a:avLst/>
                  <a:gdLst>
                    <a:gd name="T0" fmla="*/ 310 w 424"/>
                    <a:gd name="T1" fmla="*/ 14 h 516"/>
                    <a:gd name="T2" fmla="*/ 219 w 424"/>
                    <a:gd name="T3" fmla="*/ 6 h 516"/>
                    <a:gd name="T4" fmla="*/ 106 w 424"/>
                    <a:gd name="T5" fmla="*/ 50 h 516"/>
                    <a:gd name="T6" fmla="*/ 72 w 424"/>
                    <a:gd name="T7" fmla="*/ 108 h 516"/>
                    <a:gd name="T8" fmla="*/ 16 w 424"/>
                    <a:gd name="T9" fmla="*/ 192 h 516"/>
                    <a:gd name="T10" fmla="*/ 2 w 424"/>
                    <a:gd name="T11" fmla="*/ 302 h 516"/>
                    <a:gd name="T12" fmla="*/ 12 w 424"/>
                    <a:gd name="T13" fmla="*/ 420 h 516"/>
                    <a:gd name="T14" fmla="*/ 74 w 424"/>
                    <a:gd name="T15" fmla="*/ 516 h 516"/>
                    <a:gd name="T16" fmla="*/ 0 60000 65536"/>
                    <a:gd name="T17" fmla="*/ 0 60000 65536"/>
                    <a:gd name="T18" fmla="*/ 0 60000 65536"/>
                    <a:gd name="T19" fmla="*/ 0 60000 65536"/>
                    <a:gd name="T20" fmla="*/ 0 60000 65536"/>
                    <a:gd name="T21" fmla="*/ 0 60000 65536"/>
                    <a:gd name="T22" fmla="*/ 0 60000 65536"/>
                    <a:gd name="T23" fmla="*/ 0 60000 65536"/>
                    <a:gd name="T24" fmla="*/ 0 w 424"/>
                    <a:gd name="T25" fmla="*/ 0 h 516"/>
                    <a:gd name="T26" fmla="*/ 424 w 424"/>
                    <a:gd name="T27" fmla="*/ 516 h 5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4" h="516">
                      <a:moveTo>
                        <a:pt x="424" y="14"/>
                      </a:moveTo>
                      <a:cubicBezTo>
                        <a:pt x="400" y="13"/>
                        <a:pt x="325" y="0"/>
                        <a:pt x="280" y="6"/>
                      </a:cubicBezTo>
                      <a:cubicBezTo>
                        <a:pt x="235" y="12"/>
                        <a:pt x="187" y="33"/>
                        <a:pt x="152" y="50"/>
                      </a:cubicBezTo>
                      <a:cubicBezTo>
                        <a:pt x="117" y="67"/>
                        <a:pt x="94" y="85"/>
                        <a:pt x="72" y="108"/>
                      </a:cubicBezTo>
                      <a:cubicBezTo>
                        <a:pt x="50" y="131"/>
                        <a:pt x="28" y="160"/>
                        <a:pt x="16" y="192"/>
                      </a:cubicBezTo>
                      <a:cubicBezTo>
                        <a:pt x="4" y="224"/>
                        <a:pt x="3" y="264"/>
                        <a:pt x="2" y="302"/>
                      </a:cubicBezTo>
                      <a:cubicBezTo>
                        <a:pt x="1" y="340"/>
                        <a:pt x="0" y="384"/>
                        <a:pt x="12" y="420"/>
                      </a:cubicBezTo>
                      <a:cubicBezTo>
                        <a:pt x="24" y="456"/>
                        <a:pt x="61" y="496"/>
                        <a:pt x="74" y="516"/>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71" name="Freeform 7"/>
                <p:cNvSpPr>
                  <a:spLocks/>
                </p:cNvSpPr>
                <p:nvPr/>
              </p:nvSpPr>
              <p:spPr bwMode="auto">
                <a:xfrm>
                  <a:off x="1642" y="1491"/>
                  <a:ext cx="95" cy="105"/>
                </a:xfrm>
                <a:custGeom>
                  <a:avLst/>
                  <a:gdLst>
                    <a:gd name="T0" fmla="*/ 5 w 105"/>
                    <a:gd name="T1" fmla="*/ 0 h 104"/>
                    <a:gd name="T2" fmla="*/ 5 w 105"/>
                    <a:gd name="T3" fmla="*/ 12 h 104"/>
                    <a:gd name="T4" fmla="*/ 5 w 105"/>
                    <a:gd name="T5" fmla="*/ 113 h 104"/>
                    <a:gd name="T6" fmla="*/ 5 w 105"/>
                    <a:gd name="T7" fmla="*/ 158 h 104"/>
                    <a:gd name="T8" fmla="*/ 0 w 105"/>
                    <a:gd name="T9" fmla="*/ 164 h 104"/>
                    <a:gd name="T10" fmla="*/ 0 60000 65536"/>
                    <a:gd name="T11" fmla="*/ 0 60000 65536"/>
                    <a:gd name="T12" fmla="*/ 0 60000 65536"/>
                    <a:gd name="T13" fmla="*/ 0 60000 65536"/>
                    <a:gd name="T14" fmla="*/ 0 60000 65536"/>
                    <a:gd name="T15" fmla="*/ 0 w 105"/>
                    <a:gd name="T16" fmla="*/ 0 h 104"/>
                    <a:gd name="T17" fmla="*/ 105 w 105"/>
                    <a:gd name="T18" fmla="*/ 104 h 104"/>
                  </a:gdLst>
                  <a:ahLst/>
                  <a:cxnLst>
                    <a:cxn ang="T10">
                      <a:pos x="T0" y="T1"/>
                    </a:cxn>
                    <a:cxn ang="T11">
                      <a:pos x="T2" y="T3"/>
                    </a:cxn>
                    <a:cxn ang="T12">
                      <a:pos x="T4" y="T5"/>
                    </a:cxn>
                    <a:cxn ang="T13">
                      <a:pos x="T6" y="T7"/>
                    </a:cxn>
                    <a:cxn ang="T14">
                      <a:pos x="T8" y="T9"/>
                    </a:cxn>
                  </a:cxnLst>
                  <a:rect l="T15" t="T16" r="T17" b="T18"/>
                  <a:pathLst>
                    <a:path w="105" h="104">
                      <a:moveTo>
                        <a:pt x="28" y="0"/>
                      </a:moveTo>
                      <a:cubicBezTo>
                        <a:pt x="35" y="2"/>
                        <a:pt x="58" y="3"/>
                        <a:pt x="71" y="12"/>
                      </a:cubicBezTo>
                      <a:cubicBezTo>
                        <a:pt x="84" y="21"/>
                        <a:pt x="103" y="38"/>
                        <a:pt x="104" y="52"/>
                      </a:cubicBezTo>
                      <a:cubicBezTo>
                        <a:pt x="105" y="66"/>
                        <a:pt x="93" y="88"/>
                        <a:pt x="76" y="96"/>
                      </a:cubicBezTo>
                      <a:cubicBezTo>
                        <a:pt x="59" y="104"/>
                        <a:pt x="16" y="99"/>
                        <a:pt x="0" y="99"/>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57358" name="Freeform 8"/>
              <p:cNvSpPr>
                <a:spLocks/>
              </p:cNvSpPr>
              <p:nvPr/>
            </p:nvSpPr>
            <p:spPr bwMode="auto">
              <a:xfrm>
                <a:off x="1523" y="1640"/>
                <a:ext cx="243" cy="472"/>
              </a:xfrm>
              <a:custGeom>
                <a:avLst/>
                <a:gdLst>
                  <a:gd name="T0" fmla="*/ 56 w 248"/>
                  <a:gd name="T1" fmla="*/ 0 h 471"/>
                  <a:gd name="T2" fmla="*/ 65 w 248"/>
                  <a:gd name="T3" fmla="*/ 63 h 471"/>
                  <a:gd name="T4" fmla="*/ 65 w 248"/>
                  <a:gd name="T5" fmla="*/ 204 h 471"/>
                  <a:gd name="T6" fmla="*/ 71 w 248"/>
                  <a:gd name="T7" fmla="*/ 321 h 471"/>
                  <a:gd name="T8" fmla="*/ 67 w 248"/>
                  <a:gd name="T9" fmla="*/ 343 h 471"/>
                  <a:gd name="T10" fmla="*/ 62 w 248"/>
                  <a:gd name="T11" fmla="*/ 384 h 471"/>
                  <a:gd name="T12" fmla="*/ 64 w 248"/>
                  <a:gd name="T13" fmla="*/ 411 h 471"/>
                  <a:gd name="T14" fmla="*/ 62 w 248"/>
                  <a:gd name="T15" fmla="*/ 433 h 471"/>
                  <a:gd name="T16" fmla="*/ 62 w 248"/>
                  <a:gd name="T17" fmla="*/ 496 h 471"/>
                  <a:gd name="T18" fmla="*/ 47 w 248"/>
                  <a:gd name="T19" fmla="*/ 529 h 471"/>
                  <a:gd name="T20" fmla="*/ 24 w 248"/>
                  <a:gd name="T21" fmla="*/ 517 h 471"/>
                  <a:gd name="T22" fmla="*/ 0 w 248"/>
                  <a:gd name="T23" fmla="*/ 454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8"/>
                  <a:gd name="T37" fmla="*/ 0 h 471"/>
                  <a:gd name="T38" fmla="*/ 248 w 248"/>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8" h="471">
                    <a:moveTo>
                      <a:pt x="183" y="0"/>
                    </a:moveTo>
                    <a:cubicBezTo>
                      <a:pt x="189" y="10"/>
                      <a:pt x="211" y="29"/>
                      <a:pt x="217" y="63"/>
                    </a:cubicBezTo>
                    <a:cubicBezTo>
                      <a:pt x="223" y="97"/>
                      <a:pt x="212" y="171"/>
                      <a:pt x="217" y="204"/>
                    </a:cubicBezTo>
                    <a:cubicBezTo>
                      <a:pt x="222" y="237"/>
                      <a:pt x="244" y="247"/>
                      <a:pt x="246" y="260"/>
                    </a:cubicBezTo>
                    <a:cubicBezTo>
                      <a:pt x="248" y="273"/>
                      <a:pt x="233" y="272"/>
                      <a:pt x="226" y="282"/>
                    </a:cubicBezTo>
                    <a:cubicBezTo>
                      <a:pt x="219" y="292"/>
                      <a:pt x="207" y="312"/>
                      <a:pt x="205" y="323"/>
                    </a:cubicBezTo>
                    <a:cubicBezTo>
                      <a:pt x="203" y="334"/>
                      <a:pt x="214" y="342"/>
                      <a:pt x="214" y="350"/>
                    </a:cubicBezTo>
                    <a:cubicBezTo>
                      <a:pt x="214" y="358"/>
                      <a:pt x="205" y="358"/>
                      <a:pt x="204" y="372"/>
                    </a:cubicBezTo>
                    <a:cubicBezTo>
                      <a:pt x="203" y="386"/>
                      <a:pt x="214" y="419"/>
                      <a:pt x="205" y="435"/>
                    </a:cubicBezTo>
                    <a:cubicBezTo>
                      <a:pt x="196" y="451"/>
                      <a:pt x="172" y="465"/>
                      <a:pt x="151" y="468"/>
                    </a:cubicBezTo>
                    <a:cubicBezTo>
                      <a:pt x="130" y="471"/>
                      <a:pt x="103" y="469"/>
                      <a:pt x="78" y="456"/>
                    </a:cubicBezTo>
                    <a:cubicBezTo>
                      <a:pt x="53" y="443"/>
                      <a:pt x="16" y="406"/>
                      <a:pt x="0" y="393"/>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59" name="Freeform 9"/>
              <p:cNvSpPr>
                <a:spLocks/>
              </p:cNvSpPr>
              <p:nvPr/>
            </p:nvSpPr>
            <p:spPr bwMode="auto">
              <a:xfrm>
                <a:off x="1546" y="2140"/>
                <a:ext cx="48" cy="97"/>
              </a:xfrm>
              <a:custGeom>
                <a:avLst/>
                <a:gdLst>
                  <a:gd name="T0" fmla="*/ 158 w 47"/>
                  <a:gd name="T1" fmla="*/ 0 h 97"/>
                  <a:gd name="T2" fmla="*/ 111 w 47"/>
                  <a:gd name="T3" fmla="*/ 58 h 97"/>
                  <a:gd name="T4" fmla="*/ 0 w 47"/>
                  <a:gd name="T5" fmla="*/ 97 h 97"/>
                  <a:gd name="T6" fmla="*/ 0 60000 65536"/>
                  <a:gd name="T7" fmla="*/ 0 60000 65536"/>
                  <a:gd name="T8" fmla="*/ 0 60000 65536"/>
                  <a:gd name="T9" fmla="*/ 0 w 47"/>
                  <a:gd name="T10" fmla="*/ 0 h 97"/>
                  <a:gd name="T11" fmla="*/ 47 w 47"/>
                  <a:gd name="T12" fmla="*/ 97 h 97"/>
                </a:gdLst>
                <a:ahLst/>
                <a:cxnLst>
                  <a:cxn ang="T6">
                    <a:pos x="T0" y="T1"/>
                  </a:cxn>
                  <a:cxn ang="T7">
                    <a:pos x="T2" y="T3"/>
                  </a:cxn>
                  <a:cxn ang="T8">
                    <a:pos x="T4" y="T5"/>
                  </a:cxn>
                </a:cxnLst>
                <a:rect l="T9" t="T10" r="T11" b="T12"/>
                <a:pathLst>
                  <a:path w="47" h="97">
                    <a:moveTo>
                      <a:pt x="47" y="0"/>
                    </a:moveTo>
                    <a:cubicBezTo>
                      <a:pt x="44" y="10"/>
                      <a:pt x="38" y="42"/>
                      <a:pt x="30" y="58"/>
                    </a:cubicBezTo>
                    <a:cubicBezTo>
                      <a:pt x="22" y="74"/>
                      <a:pt x="6" y="89"/>
                      <a:pt x="0" y="97"/>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60" name="Freeform 10"/>
              <p:cNvSpPr>
                <a:spLocks/>
              </p:cNvSpPr>
              <p:nvPr/>
            </p:nvSpPr>
            <p:spPr bwMode="auto">
              <a:xfrm>
                <a:off x="898" y="2011"/>
                <a:ext cx="481" cy="1145"/>
              </a:xfrm>
              <a:custGeom>
                <a:avLst/>
                <a:gdLst>
                  <a:gd name="T0" fmla="*/ 421 w 482"/>
                  <a:gd name="T1" fmla="*/ 0 h 1150"/>
                  <a:gd name="T2" fmla="*/ 361 w 482"/>
                  <a:gd name="T3" fmla="*/ 70 h 1150"/>
                  <a:gd name="T4" fmla="*/ 283 w 482"/>
                  <a:gd name="T5" fmla="*/ 115 h 1150"/>
                  <a:gd name="T6" fmla="*/ 190 w 482"/>
                  <a:gd name="T7" fmla="*/ 173 h 1150"/>
                  <a:gd name="T8" fmla="*/ 60 w 482"/>
                  <a:gd name="T9" fmla="*/ 317 h 1150"/>
                  <a:gd name="T10" fmla="*/ 12 w 482"/>
                  <a:gd name="T11" fmla="*/ 420 h 1150"/>
                  <a:gd name="T12" fmla="*/ 0 w 482"/>
                  <a:gd name="T13" fmla="*/ 523 h 1150"/>
                  <a:gd name="T14" fmla="*/ 14 w 482"/>
                  <a:gd name="T15" fmla="*/ 636 h 1150"/>
                  <a:gd name="T16" fmla="*/ 62 w 482"/>
                  <a:gd name="T17" fmla="*/ 744 h 1150"/>
                  <a:gd name="T18" fmla="*/ 132 w 482"/>
                  <a:gd name="T19" fmla="*/ 830 h 1150"/>
                  <a:gd name="T20" fmla="*/ 218 w 482"/>
                  <a:gd name="T21" fmla="*/ 883 h 1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2"/>
                  <a:gd name="T34" fmla="*/ 0 h 1150"/>
                  <a:gd name="T35" fmla="*/ 482 w 482"/>
                  <a:gd name="T36" fmla="*/ 1150 h 11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2" h="1150">
                    <a:moveTo>
                      <a:pt x="482" y="0"/>
                    </a:moveTo>
                    <a:cubicBezTo>
                      <a:pt x="472" y="12"/>
                      <a:pt x="445" y="48"/>
                      <a:pt x="422" y="70"/>
                    </a:cubicBezTo>
                    <a:cubicBezTo>
                      <a:pt x="399" y="92"/>
                      <a:pt x="383" y="105"/>
                      <a:pt x="344" y="132"/>
                    </a:cubicBezTo>
                    <a:cubicBezTo>
                      <a:pt x="305" y="159"/>
                      <a:pt x="237" y="187"/>
                      <a:pt x="190" y="234"/>
                    </a:cubicBezTo>
                    <a:cubicBezTo>
                      <a:pt x="143" y="281"/>
                      <a:pt x="90" y="361"/>
                      <a:pt x="60" y="412"/>
                    </a:cubicBezTo>
                    <a:cubicBezTo>
                      <a:pt x="30" y="463"/>
                      <a:pt x="22" y="497"/>
                      <a:pt x="12" y="542"/>
                    </a:cubicBezTo>
                    <a:cubicBezTo>
                      <a:pt x="2" y="587"/>
                      <a:pt x="0" y="633"/>
                      <a:pt x="0" y="680"/>
                    </a:cubicBezTo>
                    <a:cubicBezTo>
                      <a:pt x="0" y="727"/>
                      <a:pt x="4" y="776"/>
                      <a:pt x="14" y="824"/>
                    </a:cubicBezTo>
                    <a:cubicBezTo>
                      <a:pt x="24" y="872"/>
                      <a:pt x="42" y="925"/>
                      <a:pt x="62" y="968"/>
                    </a:cubicBezTo>
                    <a:cubicBezTo>
                      <a:pt x="82" y="1011"/>
                      <a:pt x="106" y="1054"/>
                      <a:pt x="132" y="1084"/>
                    </a:cubicBezTo>
                    <a:cubicBezTo>
                      <a:pt x="158" y="1114"/>
                      <a:pt x="200" y="1136"/>
                      <a:pt x="218" y="1150"/>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61" name="Freeform 11"/>
              <p:cNvSpPr>
                <a:spLocks/>
              </p:cNvSpPr>
              <p:nvPr/>
            </p:nvSpPr>
            <p:spPr bwMode="auto">
              <a:xfrm>
                <a:off x="1240" y="2644"/>
                <a:ext cx="597" cy="278"/>
              </a:xfrm>
              <a:custGeom>
                <a:avLst/>
                <a:gdLst>
                  <a:gd name="T0" fmla="*/ 0 w 596"/>
                  <a:gd name="T1" fmla="*/ 184 h 280"/>
                  <a:gd name="T2" fmla="*/ 104 w 596"/>
                  <a:gd name="T3" fmla="*/ 169 h 280"/>
                  <a:gd name="T4" fmla="*/ 192 w 596"/>
                  <a:gd name="T5" fmla="*/ 123 h 280"/>
                  <a:gd name="T6" fmla="*/ 286 w 596"/>
                  <a:gd name="T7" fmla="*/ 70 h 280"/>
                  <a:gd name="T8" fmla="*/ 441 w 596"/>
                  <a:gd name="T9" fmla="*/ 32 h 280"/>
                  <a:gd name="T10" fmla="*/ 523 w 596"/>
                  <a:gd name="T11" fmla="*/ 6 h 280"/>
                  <a:gd name="T12" fmla="*/ 605 w 596"/>
                  <a:gd name="T13" fmla="*/ 2 h 280"/>
                  <a:gd name="T14" fmla="*/ 657 w 596"/>
                  <a:gd name="T15" fmla="*/ 18 h 280"/>
                  <a:gd name="T16" fmla="*/ 0 60000 65536"/>
                  <a:gd name="T17" fmla="*/ 0 60000 65536"/>
                  <a:gd name="T18" fmla="*/ 0 60000 65536"/>
                  <a:gd name="T19" fmla="*/ 0 60000 65536"/>
                  <a:gd name="T20" fmla="*/ 0 60000 65536"/>
                  <a:gd name="T21" fmla="*/ 0 60000 65536"/>
                  <a:gd name="T22" fmla="*/ 0 60000 65536"/>
                  <a:gd name="T23" fmla="*/ 0 60000 65536"/>
                  <a:gd name="T24" fmla="*/ 0 w 596"/>
                  <a:gd name="T25" fmla="*/ 0 h 280"/>
                  <a:gd name="T26" fmla="*/ 596 w 596"/>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6" h="280">
                    <a:moveTo>
                      <a:pt x="0" y="280"/>
                    </a:moveTo>
                    <a:cubicBezTo>
                      <a:pt x="17" y="275"/>
                      <a:pt x="72" y="266"/>
                      <a:pt x="104" y="250"/>
                    </a:cubicBezTo>
                    <a:cubicBezTo>
                      <a:pt x="136" y="234"/>
                      <a:pt x="162" y="210"/>
                      <a:pt x="192" y="184"/>
                    </a:cubicBezTo>
                    <a:cubicBezTo>
                      <a:pt x="222" y="158"/>
                      <a:pt x="255" y="121"/>
                      <a:pt x="286" y="96"/>
                    </a:cubicBezTo>
                    <a:cubicBezTo>
                      <a:pt x="317" y="71"/>
                      <a:pt x="351" y="47"/>
                      <a:pt x="380" y="32"/>
                    </a:cubicBezTo>
                    <a:cubicBezTo>
                      <a:pt x="409" y="17"/>
                      <a:pt x="435" y="11"/>
                      <a:pt x="462" y="6"/>
                    </a:cubicBezTo>
                    <a:cubicBezTo>
                      <a:pt x="489" y="1"/>
                      <a:pt x="522" y="0"/>
                      <a:pt x="544" y="2"/>
                    </a:cubicBezTo>
                    <a:cubicBezTo>
                      <a:pt x="566" y="4"/>
                      <a:pt x="585" y="15"/>
                      <a:pt x="596" y="18"/>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62" name="Freeform 12"/>
              <p:cNvSpPr>
                <a:spLocks/>
              </p:cNvSpPr>
              <p:nvPr/>
            </p:nvSpPr>
            <p:spPr bwMode="auto">
              <a:xfrm>
                <a:off x="1948" y="1471"/>
                <a:ext cx="450" cy="613"/>
              </a:xfrm>
              <a:custGeom>
                <a:avLst/>
                <a:gdLst>
                  <a:gd name="T0" fmla="*/ 0 w 450"/>
                  <a:gd name="T1" fmla="*/ 23 h 611"/>
                  <a:gd name="T2" fmla="*/ 140 w 450"/>
                  <a:gd name="T3" fmla="*/ 1 h 611"/>
                  <a:gd name="T4" fmla="*/ 286 w 450"/>
                  <a:gd name="T5" fmla="*/ 31 h 611"/>
                  <a:gd name="T6" fmla="*/ 382 w 450"/>
                  <a:gd name="T7" fmla="*/ 93 h 611"/>
                  <a:gd name="T8" fmla="*/ 436 w 450"/>
                  <a:gd name="T9" fmla="*/ 220 h 611"/>
                  <a:gd name="T10" fmla="*/ 450 w 450"/>
                  <a:gd name="T11" fmla="*/ 326 h 611"/>
                  <a:gd name="T12" fmla="*/ 438 w 450"/>
                  <a:gd name="T13" fmla="*/ 420 h 611"/>
                  <a:gd name="T14" fmla="*/ 424 w 450"/>
                  <a:gd name="T15" fmla="*/ 525 h 611"/>
                  <a:gd name="T16" fmla="*/ 408 w 450"/>
                  <a:gd name="T17" fmla="*/ 627 h 611"/>
                  <a:gd name="T18" fmla="*/ 416 w 450"/>
                  <a:gd name="T19" fmla="*/ 691 h 611"/>
                  <a:gd name="T20" fmla="*/ 438 w 450"/>
                  <a:gd name="T21" fmla="*/ 733 h 6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0"/>
                  <a:gd name="T34" fmla="*/ 0 h 611"/>
                  <a:gd name="T35" fmla="*/ 450 w 450"/>
                  <a:gd name="T36" fmla="*/ 611 h 6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0" h="611">
                    <a:moveTo>
                      <a:pt x="0" y="23"/>
                    </a:moveTo>
                    <a:cubicBezTo>
                      <a:pt x="23" y="19"/>
                      <a:pt x="92" y="0"/>
                      <a:pt x="140" y="1"/>
                    </a:cubicBezTo>
                    <a:cubicBezTo>
                      <a:pt x="188" y="2"/>
                      <a:pt x="246" y="16"/>
                      <a:pt x="286" y="31"/>
                    </a:cubicBezTo>
                    <a:cubicBezTo>
                      <a:pt x="326" y="46"/>
                      <a:pt x="357" y="72"/>
                      <a:pt x="382" y="93"/>
                    </a:cubicBezTo>
                    <a:cubicBezTo>
                      <a:pt x="407" y="114"/>
                      <a:pt x="425" y="130"/>
                      <a:pt x="436" y="159"/>
                    </a:cubicBezTo>
                    <a:cubicBezTo>
                      <a:pt x="447" y="188"/>
                      <a:pt x="450" y="232"/>
                      <a:pt x="450" y="265"/>
                    </a:cubicBezTo>
                    <a:cubicBezTo>
                      <a:pt x="450" y="298"/>
                      <a:pt x="442" y="331"/>
                      <a:pt x="438" y="359"/>
                    </a:cubicBezTo>
                    <a:cubicBezTo>
                      <a:pt x="434" y="387"/>
                      <a:pt x="429" y="407"/>
                      <a:pt x="424" y="431"/>
                    </a:cubicBezTo>
                    <a:cubicBezTo>
                      <a:pt x="419" y="455"/>
                      <a:pt x="409" y="482"/>
                      <a:pt x="408" y="505"/>
                    </a:cubicBezTo>
                    <a:cubicBezTo>
                      <a:pt x="407" y="528"/>
                      <a:pt x="411" y="551"/>
                      <a:pt x="416" y="569"/>
                    </a:cubicBezTo>
                    <a:cubicBezTo>
                      <a:pt x="421" y="587"/>
                      <a:pt x="434" y="602"/>
                      <a:pt x="438" y="611"/>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63" name="Freeform 13"/>
              <p:cNvSpPr>
                <a:spLocks/>
              </p:cNvSpPr>
              <p:nvPr/>
            </p:nvSpPr>
            <p:spPr bwMode="auto">
              <a:xfrm>
                <a:off x="2107" y="2100"/>
                <a:ext cx="36" cy="77"/>
              </a:xfrm>
              <a:custGeom>
                <a:avLst/>
                <a:gdLst>
                  <a:gd name="T0" fmla="*/ 0 w 38"/>
                  <a:gd name="T1" fmla="*/ 0 h 78"/>
                  <a:gd name="T2" fmla="*/ 9 w 38"/>
                  <a:gd name="T3" fmla="*/ 36 h 78"/>
                  <a:gd name="T4" fmla="*/ 9 w 38"/>
                  <a:gd name="T5" fmla="*/ 39 h 78"/>
                  <a:gd name="T6" fmla="*/ 0 60000 65536"/>
                  <a:gd name="T7" fmla="*/ 0 60000 65536"/>
                  <a:gd name="T8" fmla="*/ 0 60000 65536"/>
                  <a:gd name="T9" fmla="*/ 0 w 38"/>
                  <a:gd name="T10" fmla="*/ 0 h 78"/>
                  <a:gd name="T11" fmla="*/ 38 w 38"/>
                  <a:gd name="T12" fmla="*/ 78 h 78"/>
                </a:gdLst>
                <a:ahLst/>
                <a:cxnLst>
                  <a:cxn ang="T6">
                    <a:pos x="T0" y="T1"/>
                  </a:cxn>
                  <a:cxn ang="T7">
                    <a:pos x="T2" y="T3"/>
                  </a:cxn>
                  <a:cxn ang="T8">
                    <a:pos x="T4" y="T5"/>
                  </a:cxn>
                </a:cxnLst>
                <a:rect l="T9" t="T10" r="T11" b="T12"/>
                <a:pathLst>
                  <a:path w="38" h="78">
                    <a:moveTo>
                      <a:pt x="0" y="0"/>
                    </a:moveTo>
                    <a:cubicBezTo>
                      <a:pt x="4" y="6"/>
                      <a:pt x="20" y="23"/>
                      <a:pt x="26" y="36"/>
                    </a:cubicBezTo>
                    <a:cubicBezTo>
                      <a:pt x="32" y="49"/>
                      <a:pt x="36" y="69"/>
                      <a:pt x="38" y="78"/>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64" name="Freeform 14"/>
              <p:cNvSpPr>
                <a:spLocks/>
              </p:cNvSpPr>
              <p:nvPr/>
            </p:nvSpPr>
            <p:spPr bwMode="auto">
              <a:xfrm>
                <a:off x="1893" y="1652"/>
                <a:ext cx="275" cy="435"/>
              </a:xfrm>
              <a:custGeom>
                <a:avLst/>
                <a:gdLst>
                  <a:gd name="T0" fmla="*/ 9 w 275"/>
                  <a:gd name="T1" fmla="*/ 0 h 434"/>
                  <a:gd name="T2" fmla="*/ 3 w 275"/>
                  <a:gd name="T3" fmla="*/ 88 h 434"/>
                  <a:gd name="T4" fmla="*/ 21 w 275"/>
                  <a:gd name="T5" fmla="*/ 166 h 434"/>
                  <a:gd name="T6" fmla="*/ 33 w 275"/>
                  <a:gd name="T7" fmla="*/ 279 h 434"/>
                  <a:gd name="T8" fmla="*/ 1 w 275"/>
                  <a:gd name="T9" fmla="*/ 337 h 434"/>
                  <a:gd name="T10" fmla="*/ 37 w 275"/>
                  <a:gd name="T11" fmla="*/ 365 h 434"/>
                  <a:gd name="T12" fmla="*/ 53 w 275"/>
                  <a:gd name="T13" fmla="*/ 417 h 434"/>
                  <a:gd name="T14" fmla="*/ 83 w 275"/>
                  <a:gd name="T15" fmla="*/ 451 h 434"/>
                  <a:gd name="T16" fmla="*/ 99 w 275"/>
                  <a:gd name="T17" fmla="*/ 489 h 434"/>
                  <a:gd name="T18" fmla="*/ 165 w 275"/>
                  <a:gd name="T19" fmla="*/ 485 h 434"/>
                  <a:gd name="T20" fmla="*/ 219 w 275"/>
                  <a:gd name="T21" fmla="*/ 455 h 434"/>
                  <a:gd name="T22" fmla="*/ 275 w 275"/>
                  <a:gd name="T23" fmla="*/ 413 h 4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5"/>
                  <a:gd name="T37" fmla="*/ 0 h 434"/>
                  <a:gd name="T38" fmla="*/ 275 w 275"/>
                  <a:gd name="T39" fmla="*/ 434 h 4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5" h="434">
                    <a:moveTo>
                      <a:pt x="9" y="0"/>
                    </a:moveTo>
                    <a:cubicBezTo>
                      <a:pt x="8" y="15"/>
                      <a:pt x="1" y="60"/>
                      <a:pt x="3" y="88"/>
                    </a:cubicBezTo>
                    <a:cubicBezTo>
                      <a:pt x="5" y="116"/>
                      <a:pt x="16" y="144"/>
                      <a:pt x="21" y="166"/>
                    </a:cubicBezTo>
                    <a:cubicBezTo>
                      <a:pt x="26" y="188"/>
                      <a:pt x="36" y="200"/>
                      <a:pt x="33" y="218"/>
                    </a:cubicBezTo>
                    <a:cubicBezTo>
                      <a:pt x="30" y="236"/>
                      <a:pt x="0" y="262"/>
                      <a:pt x="1" y="276"/>
                    </a:cubicBezTo>
                    <a:cubicBezTo>
                      <a:pt x="2" y="290"/>
                      <a:pt x="28" y="291"/>
                      <a:pt x="37" y="304"/>
                    </a:cubicBezTo>
                    <a:cubicBezTo>
                      <a:pt x="46" y="317"/>
                      <a:pt x="45" y="342"/>
                      <a:pt x="53" y="356"/>
                    </a:cubicBezTo>
                    <a:cubicBezTo>
                      <a:pt x="61" y="370"/>
                      <a:pt x="75" y="378"/>
                      <a:pt x="83" y="390"/>
                    </a:cubicBezTo>
                    <a:cubicBezTo>
                      <a:pt x="91" y="402"/>
                      <a:pt x="85" y="422"/>
                      <a:pt x="99" y="428"/>
                    </a:cubicBezTo>
                    <a:cubicBezTo>
                      <a:pt x="113" y="434"/>
                      <a:pt x="145" y="430"/>
                      <a:pt x="165" y="424"/>
                    </a:cubicBezTo>
                    <a:cubicBezTo>
                      <a:pt x="185" y="418"/>
                      <a:pt x="201" y="406"/>
                      <a:pt x="219" y="394"/>
                    </a:cubicBezTo>
                    <a:cubicBezTo>
                      <a:pt x="237" y="382"/>
                      <a:pt x="263" y="361"/>
                      <a:pt x="275" y="352"/>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65" name="Freeform 15"/>
              <p:cNvSpPr>
                <a:spLocks/>
              </p:cNvSpPr>
              <p:nvPr/>
            </p:nvSpPr>
            <p:spPr bwMode="auto">
              <a:xfrm>
                <a:off x="2438" y="1975"/>
                <a:ext cx="32" cy="121"/>
              </a:xfrm>
              <a:custGeom>
                <a:avLst/>
                <a:gdLst>
                  <a:gd name="T0" fmla="*/ 0 w 31"/>
                  <a:gd name="T1" fmla="*/ 0 h 118"/>
                  <a:gd name="T2" fmla="*/ 195 w 31"/>
                  <a:gd name="T3" fmla="*/ 296 h 118"/>
                  <a:gd name="T4" fmla="*/ 6 w 31"/>
                  <a:gd name="T5" fmla="*/ 541 h 118"/>
                  <a:gd name="T6" fmla="*/ 0 60000 65536"/>
                  <a:gd name="T7" fmla="*/ 0 60000 65536"/>
                  <a:gd name="T8" fmla="*/ 0 60000 65536"/>
                  <a:gd name="T9" fmla="*/ 0 w 31"/>
                  <a:gd name="T10" fmla="*/ 0 h 118"/>
                  <a:gd name="T11" fmla="*/ 31 w 31"/>
                  <a:gd name="T12" fmla="*/ 118 h 118"/>
                </a:gdLst>
                <a:ahLst/>
                <a:cxnLst>
                  <a:cxn ang="T6">
                    <a:pos x="T0" y="T1"/>
                  </a:cxn>
                  <a:cxn ang="T7">
                    <a:pos x="T2" y="T3"/>
                  </a:cxn>
                  <a:cxn ang="T8">
                    <a:pos x="T4" y="T5"/>
                  </a:cxn>
                </a:cxnLst>
                <a:rect l="T9" t="T10" r="T11" b="T12"/>
                <a:pathLst>
                  <a:path w="31" h="118">
                    <a:moveTo>
                      <a:pt x="0" y="0"/>
                    </a:moveTo>
                    <a:cubicBezTo>
                      <a:pt x="5" y="11"/>
                      <a:pt x="29" y="44"/>
                      <a:pt x="30" y="64"/>
                    </a:cubicBezTo>
                    <a:cubicBezTo>
                      <a:pt x="31" y="84"/>
                      <a:pt x="11" y="107"/>
                      <a:pt x="6" y="118"/>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66" name="Freeform 16"/>
              <p:cNvSpPr>
                <a:spLocks/>
              </p:cNvSpPr>
              <p:nvPr/>
            </p:nvSpPr>
            <p:spPr bwMode="auto">
              <a:xfrm>
                <a:off x="1849" y="2185"/>
                <a:ext cx="406" cy="431"/>
              </a:xfrm>
              <a:custGeom>
                <a:avLst/>
                <a:gdLst>
                  <a:gd name="T0" fmla="*/ 131 w 401"/>
                  <a:gd name="T1" fmla="*/ 95 h 431"/>
                  <a:gd name="T2" fmla="*/ 21 w 401"/>
                  <a:gd name="T3" fmla="*/ 101 h 431"/>
                  <a:gd name="T4" fmla="*/ 1 w 401"/>
                  <a:gd name="T5" fmla="*/ 77 h 431"/>
                  <a:gd name="T6" fmla="*/ 27 w 401"/>
                  <a:gd name="T7" fmla="*/ 35 h 431"/>
                  <a:gd name="T8" fmla="*/ 222 w 401"/>
                  <a:gd name="T9" fmla="*/ 9 h 431"/>
                  <a:gd name="T10" fmla="*/ 427 w 401"/>
                  <a:gd name="T11" fmla="*/ 11 h 431"/>
                  <a:gd name="T12" fmla="*/ 656 w 401"/>
                  <a:gd name="T13" fmla="*/ 73 h 431"/>
                  <a:gd name="T14" fmla="*/ 789 w 401"/>
                  <a:gd name="T15" fmla="*/ 161 h 431"/>
                  <a:gd name="T16" fmla="*/ 835 w 401"/>
                  <a:gd name="T17" fmla="*/ 241 h 431"/>
                  <a:gd name="T18" fmla="*/ 849 w 401"/>
                  <a:gd name="T19" fmla="*/ 333 h 431"/>
                  <a:gd name="T20" fmla="*/ 829 w 401"/>
                  <a:gd name="T21" fmla="*/ 431 h 4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1"/>
                  <a:gd name="T34" fmla="*/ 0 h 431"/>
                  <a:gd name="T35" fmla="*/ 401 w 401"/>
                  <a:gd name="T36" fmla="*/ 431 h 4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1" h="431">
                    <a:moveTo>
                      <a:pt x="65" y="95"/>
                    </a:moveTo>
                    <a:cubicBezTo>
                      <a:pt x="58" y="96"/>
                      <a:pt x="32" y="104"/>
                      <a:pt x="21" y="101"/>
                    </a:cubicBezTo>
                    <a:cubicBezTo>
                      <a:pt x="10" y="98"/>
                      <a:pt x="0" y="88"/>
                      <a:pt x="1" y="77"/>
                    </a:cubicBezTo>
                    <a:cubicBezTo>
                      <a:pt x="2" y="66"/>
                      <a:pt x="9" y="46"/>
                      <a:pt x="27" y="35"/>
                    </a:cubicBezTo>
                    <a:cubicBezTo>
                      <a:pt x="45" y="24"/>
                      <a:pt x="78" y="13"/>
                      <a:pt x="107" y="9"/>
                    </a:cubicBezTo>
                    <a:cubicBezTo>
                      <a:pt x="136" y="5"/>
                      <a:pt x="165" y="0"/>
                      <a:pt x="199" y="11"/>
                    </a:cubicBezTo>
                    <a:cubicBezTo>
                      <a:pt x="233" y="22"/>
                      <a:pt x="280" y="48"/>
                      <a:pt x="309" y="73"/>
                    </a:cubicBezTo>
                    <a:cubicBezTo>
                      <a:pt x="338" y="98"/>
                      <a:pt x="357" y="133"/>
                      <a:pt x="371" y="161"/>
                    </a:cubicBezTo>
                    <a:cubicBezTo>
                      <a:pt x="385" y="189"/>
                      <a:pt x="388" y="212"/>
                      <a:pt x="393" y="241"/>
                    </a:cubicBezTo>
                    <a:cubicBezTo>
                      <a:pt x="398" y="270"/>
                      <a:pt x="401" y="301"/>
                      <a:pt x="401" y="333"/>
                    </a:cubicBezTo>
                    <a:cubicBezTo>
                      <a:pt x="401" y="365"/>
                      <a:pt x="393" y="411"/>
                      <a:pt x="391" y="431"/>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67" name="Freeform 17"/>
              <p:cNvSpPr>
                <a:spLocks/>
              </p:cNvSpPr>
              <p:nvPr/>
            </p:nvSpPr>
            <p:spPr bwMode="auto">
              <a:xfrm>
                <a:off x="1873" y="2326"/>
                <a:ext cx="282" cy="435"/>
              </a:xfrm>
              <a:custGeom>
                <a:avLst/>
                <a:gdLst>
                  <a:gd name="T0" fmla="*/ 103 w 278"/>
                  <a:gd name="T1" fmla="*/ 0 h 436"/>
                  <a:gd name="T2" fmla="*/ 12 w 278"/>
                  <a:gd name="T3" fmla="*/ 52 h 436"/>
                  <a:gd name="T4" fmla="*/ 10 w 278"/>
                  <a:gd name="T5" fmla="*/ 122 h 436"/>
                  <a:gd name="T6" fmla="*/ 28 w 278"/>
                  <a:gd name="T7" fmla="*/ 190 h 436"/>
                  <a:gd name="T8" fmla="*/ 6 w 278"/>
                  <a:gd name="T9" fmla="*/ 218 h 436"/>
                  <a:gd name="T10" fmla="*/ 8 w 278"/>
                  <a:gd name="T11" fmla="*/ 255 h 436"/>
                  <a:gd name="T12" fmla="*/ 121 w 278"/>
                  <a:gd name="T13" fmla="*/ 333 h 436"/>
                  <a:gd name="T14" fmla="*/ 270 w 278"/>
                  <a:gd name="T15" fmla="*/ 369 h 436"/>
                  <a:gd name="T16" fmla="*/ 466 w 278"/>
                  <a:gd name="T17" fmla="*/ 369 h 436"/>
                  <a:gd name="T18" fmla="*/ 612 w 278"/>
                  <a:gd name="T19" fmla="*/ 333 h 436"/>
                  <a:gd name="T20" fmla="*/ 661 w 278"/>
                  <a:gd name="T21" fmla="*/ 289 h 4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8"/>
                  <a:gd name="T34" fmla="*/ 0 h 436"/>
                  <a:gd name="T35" fmla="*/ 278 w 278"/>
                  <a:gd name="T36" fmla="*/ 436 h 4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8" h="436">
                    <a:moveTo>
                      <a:pt x="42" y="0"/>
                    </a:moveTo>
                    <a:cubicBezTo>
                      <a:pt x="37" y="9"/>
                      <a:pt x="17" y="32"/>
                      <a:pt x="12" y="52"/>
                    </a:cubicBezTo>
                    <a:cubicBezTo>
                      <a:pt x="7" y="72"/>
                      <a:pt x="7" y="99"/>
                      <a:pt x="10" y="122"/>
                    </a:cubicBezTo>
                    <a:cubicBezTo>
                      <a:pt x="13" y="145"/>
                      <a:pt x="29" y="170"/>
                      <a:pt x="28" y="190"/>
                    </a:cubicBezTo>
                    <a:cubicBezTo>
                      <a:pt x="27" y="210"/>
                      <a:pt x="9" y="221"/>
                      <a:pt x="6" y="242"/>
                    </a:cubicBezTo>
                    <a:cubicBezTo>
                      <a:pt x="3" y="263"/>
                      <a:pt x="0" y="291"/>
                      <a:pt x="8" y="316"/>
                    </a:cubicBezTo>
                    <a:cubicBezTo>
                      <a:pt x="16" y="341"/>
                      <a:pt x="35" y="375"/>
                      <a:pt x="52" y="394"/>
                    </a:cubicBezTo>
                    <a:cubicBezTo>
                      <a:pt x="69" y="413"/>
                      <a:pt x="88" y="424"/>
                      <a:pt x="112" y="430"/>
                    </a:cubicBezTo>
                    <a:cubicBezTo>
                      <a:pt x="136" y="436"/>
                      <a:pt x="172" y="436"/>
                      <a:pt x="196" y="430"/>
                    </a:cubicBezTo>
                    <a:cubicBezTo>
                      <a:pt x="220" y="424"/>
                      <a:pt x="242" y="407"/>
                      <a:pt x="256" y="394"/>
                    </a:cubicBezTo>
                    <a:cubicBezTo>
                      <a:pt x="270" y="381"/>
                      <a:pt x="274" y="359"/>
                      <a:pt x="278" y="350"/>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68" name="Freeform 18"/>
              <p:cNvSpPr>
                <a:spLocks/>
              </p:cNvSpPr>
              <p:nvPr/>
            </p:nvSpPr>
            <p:spPr bwMode="auto">
              <a:xfrm>
                <a:off x="1825" y="2648"/>
                <a:ext cx="434" cy="423"/>
              </a:xfrm>
              <a:custGeom>
                <a:avLst/>
                <a:gdLst>
                  <a:gd name="T0" fmla="*/ 284 w 436"/>
                  <a:gd name="T1" fmla="*/ 0 h 422"/>
                  <a:gd name="T2" fmla="*/ 312 w 436"/>
                  <a:gd name="T3" fmla="*/ 42 h 422"/>
                  <a:gd name="T4" fmla="*/ 319 w 436"/>
                  <a:gd name="T5" fmla="*/ 124 h 422"/>
                  <a:gd name="T6" fmla="*/ 305 w 436"/>
                  <a:gd name="T7" fmla="*/ 196 h 422"/>
                  <a:gd name="T8" fmla="*/ 276 w 436"/>
                  <a:gd name="T9" fmla="*/ 333 h 422"/>
                  <a:gd name="T10" fmla="*/ 227 w 436"/>
                  <a:gd name="T11" fmla="*/ 385 h 422"/>
                  <a:gd name="T12" fmla="*/ 109 w 436"/>
                  <a:gd name="T13" fmla="*/ 449 h 422"/>
                  <a:gd name="T14" fmla="*/ 0 w 436"/>
                  <a:gd name="T15" fmla="*/ 483 h 422"/>
                  <a:gd name="T16" fmla="*/ 0 60000 65536"/>
                  <a:gd name="T17" fmla="*/ 0 60000 65536"/>
                  <a:gd name="T18" fmla="*/ 0 60000 65536"/>
                  <a:gd name="T19" fmla="*/ 0 60000 65536"/>
                  <a:gd name="T20" fmla="*/ 0 60000 65536"/>
                  <a:gd name="T21" fmla="*/ 0 60000 65536"/>
                  <a:gd name="T22" fmla="*/ 0 60000 65536"/>
                  <a:gd name="T23" fmla="*/ 0 60000 65536"/>
                  <a:gd name="T24" fmla="*/ 0 w 436"/>
                  <a:gd name="T25" fmla="*/ 0 h 422"/>
                  <a:gd name="T26" fmla="*/ 436 w 436"/>
                  <a:gd name="T27" fmla="*/ 422 h 4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6" h="422">
                    <a:moveTo>
                      <a:pt x="364" y="0"/>
                    </a:moveTo>
                    <a:cubicBezTo>
                      <a:pt x="373" y="7"/>
                      <a:pt x="408" y="21"/>
                      <a:pt x="420" y="42"/>
                    </a:cubicBezTo>
                    <a:cubicBezTo>
                      <a:pt x="432" y="63"/>
                      <a:pt x="436" y="98"/>
                      <a:pt x="434" y="124"/>
                    </a:cubicBezTo>
                    <a:cubicBezTo>
                      <a:pt x="432" y="150"/>
                      <a:pt x="420" y="171"/>
                      <a:pt x="406" y="196"/>
                    </a:cubicBezTo>
                    <a:cubicBezTo>
                      <a:pt x="392" y="221"/>
                      <a:pt x="368" y="251"/>
                      <a:pt x="348" y="272"/>
                    </a:cubicBezTo>
                    <a:cubicBezTo>
                      <a:pt x="328" y="293"/>
                      <a:pt x="318" y="305"/>
                      <a:pt x="288" y="324"/>
                    </a:cubicBezTo>
                    <a:cubicBezTo>
                      <a:pt x="258" y="343"/>
                      <a:pt x="214" y="372"/>
                      <a:pt x="166" y="388"/>
                    </a:cubicBezTo>
                    <a:cubicBezTo>
                      <a:pt x="118" y="404"/>
                      <a:pt x="35" y="415"/>
                      <a:pt x="0" y="422"/>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69" name="Freeform 19"/>
              <p:cNvSpPr>
                <a:spLocks/>
              </p:cNvSpPr>
              <p:nvPr/>
            </p:nvSpPr>
            <p:spPr bwMode="auto">
              <a:xfrm>
                <a:off x="2302" y="2015"/>
                <a:ext cx="430" cy="1198"/>
              </a:xfrm>
              <a:custGeom>
                <a:avLst/>
                <a:gdLst>
                  <a:gd name="T0" fmla="*/ 0 w 428"/>
                  <a:gd name="T1" fmla="*/ 0 h 1197"/>
                  <a:gd name="T2" fmla="*/ 63 w 428"/>
                  <a:gd name="T3" fmla="*/ 123 h 1197"/>
                  <a:gd name="T4" fmla="*/ 226 w 428"/>
                  <a:gd name="T5" fmla="*/ 213 h 1197"/>
                  <a:gd name="T6" fmla="*/ 359 w 428"/>
                  <a:gd name="T7" fmla="*/ 348 h 1197"/>
                  <a:gd name="T8" fmla="*/ 497 w 428"/>
                  <a:gd name="T9" fmla="*/ 528 h 1197"/>
                  <a:gd name="T10" fmla="*/ 550 w 428"/>
                  <a:gd name="T11" fmla="*/ 784 h 1197"/>
                  <a:gd name="T12" fmla="*/ 527 w 428"/>
                  <a:gd name="T13" fmla="*/ 943 h 1197"/>
                  <a:gd name="T14" fmla="*/ 461 w 428"/>
                  <a:gd name="T15" fmla="*/ 1087 h 1197"/>
                  <a:gd name="T16" fmla="*/ 310 w 428"/>
                  <a:gd name="T17" fmla="*/ 1171 h 1197"/>
                  <a:gd name="T18" fmla="*/ 193 w 428"/>
                  <a:gd name="T19" fmla="*/ 1258 h 1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1197"/>
                  <a:gd name="T32" fmla="*/ 428 w 428"/>
                  <a:gd name="T33" fmla="*/ 1197 h 1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1197">
                    <a:moveTo>
                      <a:pt x="0" y="0"/>
                    </a:moveTo>
                    <a:cubicBezTo>
                      <a:pt x="10" y="20"/>
                      <a:pt x="36" y="88"/>
                      <a:pt x="63" y="123"/>
                    </a:cubicBezTo>
                    <a:cubicBezTo>
                      <a:pt x="90" y="158"/>
                      <a:pt x="129" y="176"/>
                      <a:pt x="165" y="213"/>
                    </a:cubicBezTo>
                    <a:cubicBezTo>
                      <a:pt x="201" y="250"/>
                      <a:pt x="244" y="296"/>
                      <a:pt x="279" y="348"/>
                    </a:cubicBezTo>
                    <a:cubicBezTo>
                      <a:pt x="314" y="400"/>
                      <a:pt x="351" y="466"/>
                      <a:pt x="375" y="528"/>
                    </a:cubicBezTo>
                    <a:cubicBezTo>
                      <a:pt x="399" y="590"/>
                      <a:pt x="418" y="664"/>
                      <a:pt x="423" y="723"/>
                    </a:cubicBezTo>
                    <a:cubicBezTo>
                      <a:pt x="428" y="782"/>
                      <a:pt x="419" y="832"/>
                      <a:pt x="405" y="882"/>
                    </a:cubicBezTo>
                    <a:cubicBezTo>
                      <a:pt x="391" y="932"/>
                      <a:pt x="365" y="988"/>
                      <a:pt x="339" y="1026"/>
                    </a:cubicBezTo>
                    <a:cubicBezTo>
                      <a:pt x="313" y="1064"/>
                      <a:pt x="284" y="1082"/>
                      <a:pt x="249" y="1110"/>
                    </a:cubicBezTo>
                    <a:cubicBezTo>
                      <a:pt x="214" y="1138"/>
                      <a:pt x="156" y="1179"/>
                      <a:pt x="132" y="1197"/>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pic>
        <p:nvPicPr>
          <p:cNvPr id="26" name="Picture 25" descr="C:\Users\Jenny Black PLL\AppData\Local\Microsoft\Windows\Temporary Internet Files\Content.IE5\G1HFBLDR\large-Soccer-Ball-0-5587[1].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07420" y="4641026"/>
            <a:ext cx="1155280" cy="1135826"/>
          </a:xfrm>
          <a:prstGeom prst="rect">
            <a:avLst/>
          </a:prstGeom>
          <a:noFill/>
          <a:effectLst>
            <a:glow rad="139700">
              <a:schemeClr val="accent1">
                <a:satMod val="175000"/>
                <a:alpha val="40000"/>
              </a:schemeClr>
            </a:glow>
            <a:innerShdw blurRad="63500" dist="50800" dir="16200000">
              <a:prstClr val="black">
                <a:alpha val="50000"/>
              </a:prstClr>
            </a:innerShdw>
          </a:effectLst>
          <a:extLst>
            <a:ext uri="{909E8E84-426E-40dd-AFC4-6F175D3DCCD1}">
              <a14:hiddenFill xmlns:a14="http://schemas.microsoft.com/office/drawing/2010/main" xmlns="">
                <a:solidFill>
                  <a:srgbClr val="FFFFFF"/>
                </a:solidFill>
              </a14:hiddenFill>
            </a:ext>
          </a:extLst>
        </p:spPr>
      </p:pic>
      <p:pic>
        <p:nvPicPr>
          <p:cNvPr id="30" name="Picture 29" descr="C:\Users\Jenny Black PLL\AppData\Local\Microsoft\Windows\Temporary Internet Files\Content.IE5\G1HFBLDR\large-Soccer-Ball-0-5587[1].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5103" y="3332018"/>
            <a:ext cx="1155280" cy="1135826"/>
          </a:xfrm>
          <a:prstGeom prst="rect">
            <a:avLst/>
          </a:prstGeom>
          <a:noFill/>
          <a:effectLst>
            <a:glow rad="139700">
              <a:schemeClr val="accent1">
                <a:satMod val="175000"/>
                <a:alpha val="40000"/>
              </a:schemeClr>
            </a:glow>
            <a:innerShdw blurRad="63500" dist="50800" dir="16200000">
              <a:prstClr val="black">
                <a:alpha val="50000"/>
              </a:prstClr>
            </a:innerShdw>
          </a:effectLst>
          <a:extLst>
            <a:ext uri="{909E8E84-426E-40dd-AFC4-6F175D3DCCD1}">
              <a14:hiddenFill xmlns:a14="http://schemas.microsoft.com/office/drawing/2010/main" xmlns="">
                <a:solidFill>
                  <a:srgbClr val="FFFFFF"/>
                </a:solidFill>
              </a14:hiddenFill>
            </a:ext>
          </a:extLst>
        </p:spPr>
      </p:pic>
      <p:pic>
        <p:nvPicPr>
          <p:cNvPr id="31" name="Picture 30" descr="C:\Users\Jenny Black PLL\AppData\Local\Microsoft\Windows\Temporary Internet Files\Content.IE5\G1HFBLDR\large-Soccer-Ball-0-5587[1].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67000" y="4641026"/>
            <a:ext cx="1155280" cy="1135826"/>
          </a:xfrm>
          <a:prstGeom prst="rect">
            <a:avLst/>
          </a:prstGeom>
          <a:noFill/>
          <a:effectLst>
            <a:glow rad="139700">
              <a:schemeClr val="accent1">
                <a:satMod val="175000"/>
                <a:alpha val="40000"/>
              </a:schemeClr>
            </a:glow>
            <a:innerShdw blurRad="63500" dist="50800" dir="16200000">
              <a:prstClr val="black">
                <a:alpha val="50000"/>
              </a:prstClr>
            </a:innerShdw>
          </a:effectLst>
          <a:extLst>
            <a:ext uri="{909E8E84-426E-40dd-AFC4-6F175D3DCCD1}">
              <a14:hiddenFill xmlns:a14="http://schemas.microsoft.com/office/drawing/2010/main" xmlns="">
                <a:solidFill>
                  <a:srgbClr val="FFFFFF"/>
                </a:solidFill>
              </a14:hiddenFill>
            </a:ext>
          </a:extLst>
        </p:spPr>
      </p:pic>
      <p:pic>
        <p:nvPicPr>
          <p:cNvPr id="32" name="Picture 31" descr="C:\Users\Jenny Black PLL\AppData\Local\Microsoft\Windows\Temporary Internet Files\Content.IE5\G1HFBLDR\large-Soccer-Ball-0-5587[1].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3304309"/>
            <a:ext cx="1155280" cy="1135826"/>
          </a:xfrm>
          <a:prstGeom prst="rect">
            <a:avLst/>
          </a:prstGeom>
          <a:noFill/>
          <a:effectLst>
            <a:glow rad="139700">
              <a:schemeClr val="accent1">
                <a:satMod val="175000"/>
                <a:alpha val="40000"/>
              </a:schemeClr>
            </a:glow>
            <a:innerShdw blurRad="63500" dist="50800" dir="16200000">
              <a:prstClr val="black">
                <a:alpha val="50000"/>
              </a:prstClr>
            </a:innerShdw>
          </a:effectLst>
          <a:extLst>
            <a:ext uri="{909E8E84-426E-40dd-AFC4-6F175D3DCCD1}">
              <a14:hiddenFill xmlns:a14="http://schemas.microsoft.com/office/drawing/2010/main" xmlns="">
                <a:solidFill>
                  <a:srgbClr val="FFFFFF"/>
                </a:solidFill>
              </a14:hiddenFill>
            </a:ext>
          </a:extLst>
        </p:spPr>
      </p:pic>
      <p:sp>
        <p:nvSpPr>
          <p:cNvPr id="28" name="TextBox 3"/>
          <p:cNvSpPr txBox="1">
            <a:spLocks noChangeArrowheads="1"/>
          </p:cNvSpPr>
          <p:nvPr/>
        </p:nvSpPr>
        <p:spPr bwMode="auto">
          <a:xfrm>
            <a:off x="4464260" y="371333"/>
            <a:ext cx="35052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r" eaLnBrk="1" hangingPunct="1"/>
            <a:r>
              <a:rPr lang="en-US" sz="1100" i="1" dirty="0" err="1" smtClean="0">
                <a:solidFill>
                  <a:srgbClr val="99CCFF"/>
                </a:solidFill>
                <a:latin typeface="Arial" charset="0"/>
                <a:cs typeface="Arial" charset="0"/>
              </a:rPr>
              <a:t>Educando</a:t>
            </a:r>
            <a:r>
              <a:rPr lang="en-US" sz="1100" i="1" dirty="0" smtClean="0">
                <a:solidFill>
                  <a:srgbClr val="99CCFF"/>
                </a:solidFill>
                <a:latin typeface="Arial" charset="0"/>
                <a:cs typeface="Arial" charset="0"/>
              </a:rPr>
              <a:t> con Amor y </a:t>
            </a:r>
            <a:r>
              <a:rPr lang="en-US" sz="1100" i="1" dirty="0" err="1" smtClean="0">
                <a:solidFill>
                  <a:srgbClr val="99CCFF"/>
                </a:solidFill>
                <a:latin typeface="Arial" charset="0"/>
                <a:cs typeface="Arial" charset="0"/>
              </a:rPr>
              <a:t>Límites</a:t>
            </a:r>
            <a:r>
              <a:rPr lang="en-US" sz="1100" baseline="30000" dirty="0" smtClean="0">
                <a:solidFill>
                  <a:srgbClr val="99CCFF"/>
                </a:solidFill>
                <a:latin typeface="Arial" charset="0"/>
                <a:cs typeface="Arial" charset="0"/>
              </a:rPr>
              <a:t>®</a:t>
            </a:r>
            <a:endParaRPr lang="en-US" sz="1100" baseline="30000" dirty="0">
              <a:solidFill>
                <a:srgbClr val="99CCFF"/>
              </a:solidFill>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25113159"/>
              </p:ext>
            </p:extLst>
          </p:nvPr>
        </p:nvGraphicFramePr>
        <p:xfrm>
          <a:off x="381000" y="990600"/>
          <a:ext cx="8229599" cy="5410190"/>
        </p:xfrm>
        <a:graphic>
          <a:graphicData uri="http://schemas.openxmlformats.org/drawingml/2006/table">
            <a:tbl>
              <a:tblPr/>
              <a:tblGrid>
                <a:gridCol w="1175657"/>
                <a:gridCol w="1175657"/>
                <a:gridCol w="1175657"/>
                <a:gridCol w="1175657"/>
                <a:gridCol w="1175657"/>
                <a:gridCol w="1175657"/>
                <a:gridCol w="1175657"/>
              </a:tblGrid>
              <a:tr h="265726">
                <a:tc>
                  <a:txBody>
                    <a:bodyPr/>
                    <a:lstStyle/>
                    <a:p>
                      <a:pPr marL="0" marR="0" algn="ctr">
                        <a:lnSpc>
                          <a:spcPct val="115000"/>
                        </a:lnSpc>
                        <a:spcBef>
                          <a:spcPts val="0"/>
                        </a:spcBef>
                        <a:spcAft>
                          <a:spcPts val="0"/>
                        </a:spcAft>
                      </a:pPr>
                      <a:r>
                        <a:rPr lang="en-US" sz="1100" b="1" dirty="0" smtClean="0">
                          <a:solidFill>
                            <a:srgbClr val="000000"/>
                          </a:solidFill>
                          <a:latin typeface="Verdana"/>
                          <a:ea typeface="Calibri"/>
                          <a:cs typeface="Verdana"/>
                        </a:rPr>
                        <a:t>Dom</a:t>
                      </a:r>
                      <a:endParaRPr lang="en-US" sz="700" dirty="0">
                        <a:latin typeface="Times New Roman"/>
                        <a:ea typeface="Calibri"/>
                        <a:cs typeface="Times New Roman"/>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pPr>
                      <a:r>
                        <a:rPr lang="en-US" sz="1100" b="1" dirty="0" err="1" smtClean="0">
                          <a:solidFill>
                            <a:srgbClr val="000000"/>
                          </a:solidFill>
                          <a:latin typeface="Verdana"/>
                          <a:ea typeface="Calibri"/>
                          <a:cs typeface="Verdana"/>
                        </a:rPr>
                        <a:t>Lun</a:t>
                      </a:r>
                      <a:endParaRPr lang="en-US" sz="700" dirty="0">
                        <a:latin typeface="Times New Roman"/>
                        <a:ea typeface="Calibri"/>
                        <a:cs typeface="Times New Roman"/>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pPr>
                      <a:r>
                        <a:rPr lang="en-US" sz="1100" b="1" dirty="0" smtClean="0">
                          <a:solidFill>
                            <a:srgbClr val="000000"/>
                          </a:solidFill>
                          <a:latin typeface="Verdana"/>
                          <a:ea typeface="Calibri"/>
                          <a:cs typeface="Verdana"/>
                        </a:rPr>
                        <a:t>Mar</a:t>
                      </a:r>
                      <a:endParaRPr lang="en-US" sz="700" dirty="0">
                        <a:latin typeface="Times New Roman"/>
                        <a:ea typeface="Calibri"/>
                        <a:cs typeface="Times New Roman"/>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pPr>
                      <a:r>
                        <a:rPr lang="en-US" sz="1100" b="1" dirty="0" err="1" smtClean="0">
                          <a:solidFill>
                            <a:srgbClr val="000000"/>
                          </a:solidFill>
                          <a:latin typeface="Verdana"/>
                          <a:ea typeface="Calibri"/>
                          <a:cs typeface="Verdana"/>
                        </a:rPr>
                        <a:t>Miér</a:t>
                      </a:r>
                      <a:endParaRPr lang="en-US" sz="700" dirty="0">
                        <a:latin typeface="Times New Roman"/>
                        <a:ea typeface="Calibri"/>
                        <a:cs typeface="Times New Roman"/>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pPr>
                      <a:r>
                        <a:rPr lang="en-US" sz="1100" b="1" dirty="0" err="1" smtClean="0">
                          <a:solidFill>
                            <a:srgbClr val="000000"/>
                          </a:solidFill>
                          <a:latin typeface="Verdana"/>
                          <a:ea typeface="Calibri"/>
                          <a:cs typeface="Verdana"/>
                        </a:rPr>
                        <a:t>Jue</a:t>
                      </a:r>
                      <a:endParaRPr lang="en-US" sz="700" dirty="0">
                        <a:latin typeface="Times New Roman"/>
                        <a:ea typeface="Calibri"/>
                        <a:cs typeface="Times New Roman"/>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pPr>
                      <a:r>
                        <a:rPr lang="en-US" sz="1100" b="1" dirty="0" smtClean="0">
                          <a:solidFill>
                            <a:srgbClr val="000000"/>
                          </a:solidFill>
                          <a:latin typeface="Verdana"/>
                          <a:ea typeface="Calibri"/>
                          <a:cs typeface="Verdana"/>
                        </a:rPr>
                        <a:t>Vie</a:t>
                      </a:r>
                      <a:endParaRPr lang="en-US" sz="700" dirty="0">
                        <a:latin typeface="Times New Roman"/>
                        <a:ea typeface="Calibri"/>
                        <a:cs typeface="Times New Roman"/>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pPr>
                      <a:r>
                        <a:rPr lang="en-US" sz="1100" b="1" dirty="0" err="1" smtClean="0">
                          <a:solidFill>
                            <a:srgbClr val="000000"/>
                          </a:solidFill>
                          <a:latin typeface="Verdana"/>
                          <a:ea typeface="Calibri"/>
                          <a:cs typeface="Verdana"/>
                        </a:rPr>
                        <a:t>Sáb</a:t>
                      </a:r>
                      <a:endParaRPr lang="en-US" sz="700" dirty="0">
                        <a:latin typeface="Times New Roman"/>
                        <a:ea typeface="Calibri"/>
                        <a:cs typeface="Times New Roman"/>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r>
              <a:tr h="196530">
                <a:tc>
                  <a:txBody>
                    <a:bodyPr/>
                    <a:lstStyle/>
                    <a:p>
                      <a:pPr marL="0" marR="0" algn="r">
                        <a:lnSpc>
                          <a:spcPct val="115000"/>
                        </a:lnSpc>
                        <a:spcBef>
                          <a:spcPts val="0"/>
                        </a:spcBef>
                        <a:spcAft>
                          <a:spcPts val="0"/>
                        </a:spcAft>
                      </a:pPr>
                      <a:endParaRPr lang="en-US" sz="800">
                        <a:latin typeface="Verdana"/>
                        <a:ea typeface="Calibri"/>
                        <a:cs typeface="Verdana"/>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FFFFFF"/>
                      </a:fgClr>
                      <a:bgClr>
                        <a:srgbClr val="E5E5E5"/>
                      </a:bgClr>
                    </a:pattFill>
                  </a:tcPr>
                </a:tc>
                <a:tc>
                  <a:txBody>
                    <a:bodyPr/>
                    <a:lstStyle/>
                    <a:p>
                      <a:pPr marL="0" marR="0" algn="r">
                        <a:lnSpc>
                          <a:spcPct val="115000"/>
                        </a:lnSpc>
                        <a:spcBef>
                          <a:spcPts val="0"/>
                        </a:spcBef>
                        <a:spcAft>
                          <a:spcPts val="0"/>
                        </a:spcAft>
                      </a:pPr>
                      <a:endParaRPr lang="en-US" sz="800">
                        <a:latin typeface="Verdana"/>
                        <a:ea typeface="Calibri"/>
                        <a:cs typeface="Verdana"/>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endParaRPr lang="en-US" sz="800">
                        <a:latin typeface="Verdana"/>
                        <a:ea typeface="Calibri"/>
                        <a:cs typeface="Verdana"/>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endParaRPr lang="en-US" sz="800">
                        <a:latin typeface="Verdana"/>
                        <a:ea typeface="Calibri"/>
                        <a:cs typeface="Verdana"/>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endParaRPr lang="en-US" sz="800">
                        <a:latin typeface="Verdana"/>
                        <a:ea typeface="Calibri"/>
                        <a:cs typeface="Verdana"/>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FFFFFF"/>
                      </a:fgClr>
                      <a:bgClr>
                        <a:srgbClr val="E5E5E5"/>
                      </a:bgClr>
                    </a:pattFill>
                  </a:tcPr>
                </a:tc>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700" dirty="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173269">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FFFFFF"/>
                      </a:fgClr>
                      <a:bgClr>
                        <a:srgbClr val="E5E5E5"/>
                      </a:bgClr>
                    </a:pattFill>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FFFFFF"/>
                      </a:fgClr>
                      <a:bgClr>
                        <a:srgbClr val="E5E5E5"/>
                      </a:bgClr>
                    </a:pattFill>
                  </a:tcPr>
                </a:tc>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dirty="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dirty="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173269">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FFFFFF"/>
                      </a:fgClr>
                      <a:bgClr>
                        <a:srgbClr val="E5E5E5"/>
                      </a:bgClr>
                    </a:pattFill>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FFFFFF"/>
                      </a:fgClr>
                      <a:bgClr>
                        <a:srgbClr val="E5E5E5"/>
                      </a:bgClr>
                    </a:pattFill>
                  </a:tcPr>
                </a:tc>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173269">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FFFFFF"/>
                      </a:fgClr>
                      <a:bgClr>
                        <a:srgbClr val="E5E5E5"/>
                      </a:bgClr>
                    </a:pattFill>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FFFFFF"/>
                      </a:fgClr>
                      <a:bgClr>
                        <a:srgbClr val="E5E5E5"/>
                      </a:bgClr>
                    </a:pattFill>
                  </a:tcPr>
                </a:tc>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173269">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FFFFFF"/>
                      </a:fgClr>
                      <a:bgClr>
                        <a:srgbClr val="E5E5E5"/>
                      </a:bgClr>
                    </a:pattFill>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FFFFFF"/>
                      </a:fgClr>
                      <a:bgClr>
                        <a:srgbClr val="E5E5E5"/>
                      </a:bgClr>
                    </a:pattFill>
                  </a:tcPr>
                </a:tc>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196530">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FFFFFF"/>
                      </a:fgClr>
                      <a:bgClr>
                        <a:srgbClr val="E5E5E5"/>
                      </a:bgClr>
                    </a:pattFill>
                  </a:tcPr>
                </a:tc>
                <a:tc>
                  <a:txBody>
                    <a:bodyPr/>
                    <a:lstStyle/>
                    <a:p>
                      <a:pPr marL="0" marR="0" algn="r">
                        <a:lnSpc>
                          <a:spcPct val="115000"/>
                        </a:lnSpc>
                        <a:spcBef>
                          <a:spcPts val="0"/>
                        </a:spcBef>
                        <a:spcAft>
                          <a:spcPts val="0"/>
                        </a:spcAft>
                      </a:pPr>
                      <a:endParaRPr lang="en-US" sz="800">
                        <a:latin typeface="Verdana"/>
                        <a:ea typeface="Calibri"/>
                        <a:cs typeface="Verdana"/>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800">
                        <a:latin typeface="Verdana"/>
                        <a:ea typeface="Calibri"/>
                        <a:cs typeface="Verdana"/>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800">
                        <a:latin typeface="Verdana"/>
                        <a:ea typeface="Calibri"/>
                        <a:cs typeface="Verdana"/>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800">
                        <a:latin typeface="Verdana"/>
                        <a:ea typeface="Calibri"/>
                        <a:cs typeface="Verdana"/>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800">
                        <a:latin typeface="Verdana"/>
                        <a:ea typeface="Calibri"/>
                        <a:cs typeface="Verdana"/>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800">
                        <a:latin typeface="Verdana"/>
                        <a:ea typeface="Calibri"/>
                        <a:cs typeface="Verdana"/>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FFFFFF"/>
                      </a:fgClr>
                      <a:bgClr>
                        <a:srgbClr val="E5E5E5"/>
                      </a:bgClr>
                    </a:pattFill>
                  </a:tcPr>
                </a:tc>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dirty="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bl>
          </a:graphicData>
        </a:graphic>
      </p:graphicFrame>
      <p:pic>
        <p:nvPicPr>
          <p:cNvPr id="28930" name="Picture 258" descr="C:\Users\Jenny Black PLL\AppData\Local\Microsoft\Windows\Temporary Internet Files\Content.IE5\LRHV5DAE\MC900433849[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65165" y="5526213"/>
            <a:ext cx="1331787" cy="1331787"/>
          </a:xfrm>
          <a:prstGeom prst="rect">
            <a:avLst/>
          </a:prstGeom>
          <a:noFill/>
          <a:effectLst>
            <a:innerShdw blurRad="114300">
              <a:prstClr val="black"/>
            </a:innerShdw>
          </a:effectLst>
          <a:extLst>
            <a:ext uri="{909E8E84-426E-40dd-AFC4-6F175D3DCCD1}">
              <a14:hiddenFill xmlns:a14="http://schemas.microsoft.com/office/drawing/2010/main" xmlns="">
                <a:solidFill>
                  <a:srgbClr val="FFFFFF"/>
                </a:solidFill>
              </a14:hiddenFill>
            </a:ext>
          </a:extLst>
        </p:spPr>
      </p:pic>
      <p:pic>
        <p:nvPicPr>
          <p:cNvPr id="72959" name="Picture 256" descr="C:\Program Files (x86)\Microsoft Office\MEDIA\CAGCAT10\j0157995.wmf"/>
          <p:cNvPicPr>
            <a:picLocks noChangeAspect="1" noChangeArrowheads="1"/>
          </p:cNvPicPr>
          <p:nvPr/>
        </p:nvPicPr>
        <p:blipFill>
          <a:blip r:embed="rId3" cstate="email">
            <a:lum bright="70000" contrast="-70000"/>
            <a:extLst>
              <a:ext uri="{28A0092B-C50C-407E-A947-70E740481C1C}">
                <a14:useLocalDpi xmlns:a14="http://schemas.microsoft.com/office/drawing/2010/main" val="0"/>
              </a:ext>
            </a:extLst>
          </a:blip>
          <a:srcRect/>
          <a:stretch>
            <a:fillRect/>
          </a:stretch>
        </p:blipFill>
        <p:spPr bwMode="auto">
          <a:xfrm>
            <a:off x="152400" y="68263"/>
            <a:ext cx="8839200" cy="906462"/>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72960" name="Rectangle 1"/>
          <p:cNvSpPr>
            <a:spLocks noChangeArrowheads="1"/>
          </p:cNvSpPr>
          <p:nvPr/>
        </p:nvSpPr>
        <p:spPr bwMode="auto">
          <a:xfrm>
            <a:off x="304800" y="76200"/>
            <a:ext cx="83820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r>
              <a:rPr lang="en-US" sz="2800" b="1" dirty="0" err="1" smtClean="0">
                <a:latin typeface="Berlin Sans FB Demi" charset="0"/>
              </a:rPr>
              <a:t>Calendario</a:t>
            </a:r>
            <a:r>
              <a:rPr lang="en-US" sz="2800" b="1" dirty="0" smtClean="0">
                <a:latin typeface="Berlin Sans FB Demi" charset="0"/>
              </a:rPr>
              <a:t> de </a:t>
            </a:r>
            <a:r>
              <a:rPr lang="en-US" sz="2800" b="1" dirty="0" err="1" smtClean="0">
                <a:latin typeface="Berlin Sans FB Demi" charset="0"/>
              </a:rPr>
              <a:t>Bonos</a:t>
            </a:r>
            <a:r>
              <a:rPr lang="en-US" sz="2800" b="1" dirty="0" smtClean="0">
                <a:latin typeface="Berlin Sans FB Demi" charset="0"/>
              </a:rPr>
              <a:t> </a:t>
            </a:r>
            <a:r>
              <a:rPr lang="en-US" sz="2800" b="1" dirty="0" err="1" smtClean="0">
                <a:latin typeface="Berlin Sans FB Demi" charset="0"/>
              </a:rPr>
              <a:t>para</a:t>
            </a:r>
            <a:r>
              <a:rPr lang="en-US" sz="2800" b="1" dirty="0" smtClean="0">
                <a:latin typeface="Berlin Sans FB Demi" charset="0"/>
              </a:rPr>
              <a:t> </a:t>
            </a:r>
            <a:r>
              <a:rPr lang="en-US" sz="2800" b="1" dirty="0" err="1" smtClean="0">
                <a:latin typeface="Berlin Sans FB Demi" charset="0"/>
              </a:rPr>
              <a:t>las</a:t>
            </a:r>
            <a:r>
              <a:rPr lang="en-US" sz="2800" b="1" dirty="0" smtClean="0">
                <a:latin typeface="Berlin Sans FB Demi" charset="0"/>
              </a:rPr>
              <a:t> </a:t>
            </a:r>
            <a:r>
              <a:rPr lang="en-US" sz="2800" b="1" dirty="0" err="1" smtClean="0">
                <a:latin typeface="Berlin Sans FB Demi" charset="0"/>
              </a:rPr>
              <a:t>Recompensas</a:t>
            </a:r>
            <a:r>
              <a:rPr lang="en-US" sz="2800" b="1" dirty="0" smtClean="0">
                <a:latin typeface="Berlin Sans FB Demi" charset="0"/>
              </a:rPr>
              <a:t>            </a:t>
            </a:r>
            <a:r>
              <a:rPr lang="en-US" sz="1600" b="1" dirty="0" err="1" smtClean="0">
                <a:latin typeface="Times New Roman" charset="0"/>
              </a:rPr>
              <a:t>Mes</a:t>
            </a:r>
            <a:r>
              <a:rPr lang="en-US" sz="1600" b="1" dirty="0" smtClean="0">
                <a:latin typeface="Times New Roman" charset="0"/>
              </a:rPr>
              <a:t> _____________</a:t>
            </a:r>
            <a:r>
              <a:rPr lang="en-US" sz="1600" b="1" dirty="0" err="1" smtClean="0">
                <a:latin typeface="Times New Roman" charset="0"/>
              </a:rPr>
              <a:t>Año</a:t>
            </a:r>
            <a:r>
              <a:rPr lang="en-US" sz="1600" b="1" dirty="0" smtClean="0">
                <a:latin typeface="Times New Roman" charset="0"/>
              </a:rPr>
              <a:t>_______</a:t>
            </a:r>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76200"/>
            <a:ext cx="8610600" cy="685800"/>
          </a:xfr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5400000" scaled="1"/>
            <a:tileRect/>
          </a:gradFill>
          <a:ln>
            <a:solidFill>
              <a:schemeClr val="tx1"/>
            </a:solidFill>
          </a:ln>
        </p:spPr>
        <p:txBody>
          <a:bodyPr/>
          <a:lstStyle/>
          <a:p>
            <a:r>
              <a:rPr lang="es-ES_tradnl" sz="1000" b="1" dirty="0"/>
              <a:t>Plan de Cuidados Posteriores de Bruce </a:t>
            </a:r>
            <a:r>
              <a:rPr lang="es-ES_tradnl" sz="1000" b="1" dirty="0" smtClean="0"/>
              <a:t/>
            </a:r>
            <a:br>
              <a:rPr lang="es-ES_tradnl" sz="1000" b="1" dirty="0" smtClean="0"/>
            </a:br>
            <a:r>
              <a:rPr lang="es-ES_tradnl" sz="1000" dirty="0"/>
              <a:t>Como una familia, estableceremos el siguiente plan de cuidados posteriores, basado en los principales factores de estrés que hemos señalado en casa, en nuestra tabla de factores de estrés, y cualquier otro asunto de seguridad y de comunidad que haya conducido a una reclusión residencial. Estamos haciendo esto para que nuestra familia esté “preparada para la batalla” y así evitar riesgos futuros o recaídas </a:t>
            </a:r>
            <a:r>
              <a:rPr lang="es-ES_tradnl" sz="1000" dirty="0" smtClean="0"/>
              <a:t>cuando </a:t>
            </a:r>
            <a:r>
              <a:rPr lang="es-ES_tradnl" sz="1000" dirty="0"/>
              <a:t>Bruce regrese a casa.</a:t>
            </a:r>
            <a:r>
              <a:rPr lang="en-US" sz="1000" dirty="0"/>
              <a:t> </a:t>
            </a:r>
            <a:endParaRPr lang="en-US" sz="1000" dirty="0">
              <a:latin typeface="Arial" charset="0"/>
              <a:cs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319178571"/>
              </p:ext>
            </p:extLst>
          </p:nvPr>
        </p:nvGraphicFramePr>
        <p:xfrm>
          <a:off x="304800" y="838200"/>
          <a:ext cx="8382000" cy="752475"/>
        </p:xfrm>
        <a:graphic>
          <a:graphicData uri="http://schemas.openxmlformats.org/drawingml/2006/table">
            <a:tbl>
              <a:tblPr firstRow="1" bandRow="1">
                <a:tableStyleId>{5C22544A-7EE6-4342-B048-85BDC9FD1C3A}</a:tableStyleId>
              </a:tblPr>
              <a:tblGrid>
                <a:gridCol w="2794000"/>
                <a:gridCol w="2794000"/>
                <a:gridCol w="2794000"/>
              </a:tblGrid>
              <a:tr h="2437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err="1" smtClean="0">
                          <a:ln>
                            <a:noFill/>
                          </a:ln>
                          <a:solidFill>
                            <a:schemeClr val="tx1"/>
                          </a:solidFill>
                          <a:effectLst/>
                          <a:latin typeface="Arial" charset="0"/>
                          <a:ea typeface="ＭＳ Ｐゴシック" charset="0"/>
                          <a:cs typeface="Arial" charset="0"/>
                        </a:rPr>
                        <a:t>Reglas</a:t>
                      </a:r>
                      <a:r>
                        <a:rPr kumimoji="0" lang="en-US" sz="1000" b="1" i="0" u="none" strike="noStrike" cap="none" normalizeH="0" baseline="0" dirty="0" smtClean="0">
                          <a:ln>
                            <a:noFill/>
                          </a:ln>
                          <a:solidFill>
                            <a:schemeClr val="tx1"/>
                          </a:solidFill>
                          <a:effectLst/>
                          <a:latin typeface="Arial" charset="0"/>
                          <a:ea typeface="ＭＳ Ｐゴシック" charset="0"/>
                          <a:cs typeface="Arial" charset="0"/>
                        </a:rPr>
                        <a:t> de a Casa</a:t>
                      </a:r>
                      <a:endParaRPr kumimoji="0" lang="en-US" sz="1000" b="1" i="0" u="none" strike="noStrike" cap="none" normalizeH="0" baseline="0" dirty="0">
                        <a:ln>
                          <a:noFill/>
                        </a:ln>
                        <a:solidFill>
                          <a:schemeClr val="tx1"/>
                        </a:solidFill>
                        <a:effectLst/>
                        <a:latin typeface="Arial" charset="0"/>
                        <a:ea typeface="ＭＳ Ｐゴシック" charset="0"/>
                        <a:cs typeface="Arial" charset="0"/>
                      </a:endParaRPr>
                    </a:p>
                  </a:txBody>
                  <a:tcPr marT="45683" marB="45683"/>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err="1" smtClean="0">
                          <a:ln>
                            <a:noFill/>
                          </a:ln>
                          <a:solidFill>
                            <a:schemeClr val="tx1"/>
                          </a:solidFill>
                          <a:effectLst/>
                          <a:latin typeface="Arial" charset="0"/>
                          <a:ea typeface="ＭＳ Ｐゴシック" charset="0"/>
                          <a:cs typeface="Arial" charset="0"/>
                        </a:rPr>
                        <a:t>Asuntos</a:t>
                      </a:r>
                      <a:r>
                        <a:rPr kumimoji="0" lang="en-US" sz="1000" b="1" i="0" u="none" strike="noStrike" cap="none" normalizeH="0" baseline="0" dirty="0" smtClean="0">
                          <a:ln>
                            <a:noFill/>
                          </a:ln>
                          <a:solidFill>
                            <a:schemeClr val="tx1"/>
                          </a:solidFill>
                          <a:effectLst/>
                          <a:latin typeface="Arial" charset="0"/>
                          <a:ea typeface="ＭＳ Ｐゴシック" charset="0"/>
                          <a:cs typeface="Arial" charset="0"/>
                        </a:rPr>
                        <a:t> de </a:t>
                      </a:r>
                      <a:r>
                        <a:rPr kumimoji="0" lang="en-US" sz="1000" b="1" i="0" u="none" strike="noStrike" cap="none" normalizeH="0" baseline="0" dirty="0" err="1" smtClean="0">
                          <a:ln>
                            <a:noFill/>
                          </a:ln>
                          <a:solidFill>
                            <a:schemeClr val="tx1"/>
                          </a:solidFill>
                          <a:effectLst/>
                          <a:latin typeface="Arial" charset="0"/>
                          <a:ea typeface="ＭＳ Ｐゴシック" charset="0"/>
                          <a:cs typeface="Arial" charset="0"/>
                        </a:rPr>
                        <a:t>Seguridad</a:t>
                      </a:r>
                      <a:endParaRPr kumimoji="0" lang="en-US" sz="1000" b="1" i="0" u="none" strike="noStrike" cap="none" normalizeH="0" baseline="0" dirty="0">
                        <a:ln>
                          <a:noFill/>
                        </a:ln>
                        <a:solidFill>
                          <a:schemeClr val="tx1"/>
                        </a:solidFill>
                        <a:effectLst/>
                        <a:latin typeface="Arial" charset="0"/>
                        <a:ea typeface="ＭＳ Ｐゴシック" charset="0"/>
                        <a:cs typeface="Arial" charset="0"/>
                      </a:endParaRPr>
                    </a:p>
                  </a:txBody>
                  <a:tcPr marT="45683" marB="45683"/>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err="1" smtClean="0">
                          <a:ln>
                            <a:noFill/>
                          </a:ln>
                          <a:solidFill>
                            <a:schemeClr val="tx1"/>
                          </a:solidFill>
                          <a:effectLst/>
                          <a:latin typeface="Arial" charset="0"/>
                          <a:ea typeface="ＭＳ Ｐゴシック" charset="0"/>
                          <a:cs typeface="Arial" charset="0"/>
                        </a:rPr>
                        <a:t>Comunidad</a:t>
                      </a:r>
                      <a:endParaRPr kumimoji="0" lang="en-US" sz="1000" b="1" i="0" u="none" strike="noStrike" cap="none" normalizeH="0" baseline="0" dirty="0">
                        <a:ln>
                          <a:noFill/>
                        </a:ln>
                        <a:solidFill>
                          <a:schemeClr val="tx1"/>
                        </a:solidFill>
                        <a:effectLst/>
                        <a:latin typeface="Arial" charset="0"/>
                        <a:ea typeface="ＭＳ Ｐゴシック" charset="0"/>
                        <a:cs typeface="Arial" charset="0"/>
                      </a:endParaRPr>
                    </a:p>
                  </a:txBody>
                  <a:tcPr marT="45683" marB="45683"/>
                </a:tc>
              </a:tr>
              <a:tr h="508709">
                <a:tc>
                  <a:txBody>
                    <a:bodyPr/>
                    <a:lstStyle/>
                    <a:p>
                      <a:pPr>
                        <a:buFont typeface="Wingdings" pitchFamily="2" charset="2"/>
                        <a:buChar char="ü"/>
                      </a:pPr>
                      <a:r>
                        <a:rPr lang="en-US" sz="900" dirty="0" err="1" smtClean="0"/>
                        <a:t>Estrés</a:t>
                      </a:r>
                      <a:r>
                        <a:rPr lang="en-US" sz="900" dirty="0" smtClean="0"/>
                        <a:t> en la </a:t>
                      </a:r>
                      <a:r>
                        <a:rPr lang="en-US" sz="900" dirty="0" err="1" smtClean="0"/>
                        <a:t>Familia</a:t>
                      </a:r>
                      <a:r>
                        <a:rPr lang="en-US" sz="900" dirty="0" smtClean="0"/>
                        <a:t> </a:t>
                      </a:r>
                      <a:r>
                        <a:rPr lang="en-US" sz="900" dirty="0" smtClean="0">
                          <a:solidFill>
                            <a:srgbClr val="FF0000"/>
                          </a:solidFill>
                        </a:rPr>
                        <a:t>Quehaceres-40%</a:t>
                      </a:r>
                      <a:r>
                        <a:rPr lang="en-US" sz="900" dirty="0" smtClean="0"/>
                        <a:t> </a:t>
                      </a:r>
                    </a:p>
                    <a:p>
                      <a:pPr>
                        <a:buFont typeface="Wingdings" pitchFamily="2" charset="2"/>
                        <a:buChar char="ü"/>
                      </a:pPr>
                      <a:r>
                        <a:rPr lang="en-US" sz="900" dirty="0" err="1" smtClean="0"/>
                        <a:t>Irrespeto</a:t>
                      </a:r>
                      <a:r>
                        <a:rPr lang="en-US" sz="900" baseline="0" dirty="0" smtClean="0"/>
                        <a:t> </a:t>
                      </a:r>
                      <a:r>
                        <a:rPr lang="en-US" sz="900" baseline="0" dirty="0" smtClean="0">
                          <a:solidFill>
                            <a:srgbClr val="FF0000"/>
                          </a:solidFill>
                        </a:rPr>
                        <a:t>80%</a:t>
                      </a:r>
                      <a:endParaRPr lang="en-US" sz="900" dirty="0" smtClean="0">
                        <a:solidFill>
                          <a:srgbClr val="FF0000"/>
                        </a:solidFill>
                      </a:endParaRPr>
                    </a:p>
                  </a:txBody>
                  <a:tcPr marT="45683" marB="45683"/>
                </a:tc>
                <a:tc>
                  <a:txBody>
                    <a:bodyPr/>
                    <a:lstStyle/>
                    <a:p>
                      <a:pPr>
                        <a:buFont typeface="Wingdings" pitchFamily="2" charset="2"/>
                        <a:buChar char="ü"/>
                      </a:pPr>
                      <a:r>
                        <a:rPr lang="en-US" sz="900" baseline="0" dirty="0" err="1" smtClean="0"/>
                        <a:t>Estrés</a:t>
                      </a:r>
                      <a:r>
                        <a:rPr lang="en-US" sz="900" baseline="0" dirty="0" smtClean="0"/>
                        <a:t> </a:t>
                      </a:r>
                      <a:r>
                        <a:rPr lang="en-US" sz="900" baseline="0" dirty="0" err="1" smtClean="0"/>
                        <a:t>Físico</a:t>
                      </a:r>
                      <a:r>
                        <a:rPr lang="en-US" sz="900" baseline="0" dirty="0" smtClean="0"/>
                        <a:t> </a:t>
                      </a:r>
                      <a:r>
                        <a:rPr lang="en-US" sz="900" baseline="0" dirty="0" smtClean="0">
                          <a:solidFill>
                            <a:srgbClr val="FF0000"/>
                          </a:solidFill>
                        </a:rPr>
                        <a:t>Agresividad-90% </a:t>
                      </a:r>
                      <a:endParaRPr lang="en-US" sz="900" dirty="0"/>
                    </a:p>
                  </a:txBody>
                  <a:tcPr marT="45683" marB="45683"/>
                </a:tc>
                <a:tc>
                  <a:txBody>
                    <a:bodyPr/>
                    <a:lstStyle/>
                    <a:p>
                      <a:pPr>
                        <a:buFont typeface="Wingdings" pitchFamily="2" charset="2"/>
                        <a:buChar char="ü"/>
                      </a:pPr>
                      <a:r>
                        <a:rPr lang="en-US" sz="900" dirty="0" err="1" smtClean="0"/>
                        <a:t>Notas</a:t>
                      </a:r>
                      <a:r>
                        <a:rPr lang="en-US" sz="900" dirty="0" smtClean="0"/>
                        <a:t> </a:t>
                      </a:r>
                      <a:r>
                        <a:rPr lang="en-US" sz="900" dirty="0" err="1" smtClean="0"/>
                        <a:t>Bajas</a:t>
                      </a:r>
                      <a:r>
                        <a:rPr lang="en-US" sz="900" dirty="0" smtClean="0"/>
                        <a:t> - 40% </a:t>
                      </a:r>
                      <a:r>
                        <a:rPr lang="en-US" sz="900" dirty="0" err="1" smtClean="0"/>
                        <a:t>estrés</a:t>
                      </a:r>
                      <a:endParaRPr lang="en-US" sz="900" dirty="0" smtClean="0"/>
                    </a:p>
                    <a:p>
                      <a:pPr>
                        <a:buFont typeface="Wingdings" pitchFamily="2" charset="2"/>
                        <a:buChar char="ü"/>
                      </a:pPr>
                      <a:r>
                        <a:rPr lang="en-US" sz="900" dirty="0" err="1" smtClean="0"/>
                        <a:t>Necesita</a:t>
                      </a:r>
                      <a:r>
                        <a:rPr lang="en-US" sz="900" dirty="0" smtClean="0"/>
                        <a:t> </a:t>
                      </a:r>
                      <a:r>
                        <a:rPr lang="en-US" sz="900" dirty="0" err="1" smtClean="0"/>
                        <a:t>cubrir</a:t>
                      </a:r>
                      <a:r>
                        <a:rPr lang="en-US" sz="900" dirty="0" smtClean="0"/>
                        <a:t> </a:t>
                      </a:r>
                      <a:r>
                        <a:rPr lang="en-US" sz="900" dirty="0" err="1" smtClean="0"/>
                        <a:t>tiempo</a:t>
                      </a:r>
                      <a:r>
                        <a:rPr lang="en-US" sz="900" dirty="0" smtClean="0"/>
                        <a:t> en </a:t>
                      </a:r>
                      <a:r>
                        <a:rPr lang="en-US" sz="900" dirty="0" err="1" smtClean="0"/>
                        <a:t>actividades</a:t>
                      </a:r>
                      <a:r>
                        <a:rPr lang="en-US" sz="900" baseline="0" dirty="0" smtClean="0"/>
                        <a:t> </a:t>
                      </a:r>
                      <a:r>
                        <a:rPr lang="en-US" sz="900" dirty="0" smtClean="0"/>
                        <a:t>pro-</a:t>
                      </a:r>
                      <a:r>
                        <a:rPr lang="en-US" sz="900" dirty="0" err="1" smtClean="0"/>
                        <a:t>sociales</a:t>
                      </a:r>
                      <a:endParaRPr lang="en-US" sz="900" dirty="0" smtClean="0"/>
                    </a:p>
                  </a:txBody>
                  <a:tcPr marT="45683" marB="45683"/>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20519835"/>
              </p:ext>
            </p:extLst>
          </p:nvPr>
        </p:nvGraphicFramePr>
        <p:xfrm>
          <a:off x="76200" y="1524000"/>
          <a:ext cx="8915400" cy="5290441"/>
        </p:xfrm>
        <a:graphic>
          <a:graphicData uri="http://schemas.openxmlformats.org/drawingml/2006/table">
            <a:tbl>
              <a:tblPr/>
              <a:tblGrid>
                <a:gridCol w="2971800"/>
                <a:gridCol w="2869324"/>
                <a:gridCol w="3074276"/>
              </a:tblGrid>
              <a:tr h="322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err="1" smtClean="0">
                          <a:ln>
                            <a:noFill/>
                          </a:ln>
                          <a:solidFill>
                            <a:schemeClr val="tx1"/>
                          </a:solidFill>
                          <a:effectLst/>
                          <a:latin typeface="Arial" charset="0"/>
                          <a:ea typeface="ＭＳ Ｐゴシック" charset="0"/>
                          <a:cs typeface="Arial" charset="0"/>
                        </a:rPr>
                        <a:t>Reglas</a:t>
                      </a:r>
                      <a:r>
                        <a:rPr kumimoji="0" lang="en-US" sz="1000" b="1" i="0" u="none" strike="noStrike" cap="none" normalizeH="0" baseline="0" dirty="0" smtClean="0">
                          <a:ln>
                            <a:noFill/>
                          </a:ln>
                          <a:solidFill>
                            <a:schemeClr val="tx1"/>
                          </a:solidFill>
                          <a:effectLst/>
                          <a:latin typeface="Arial" charset="0"/>
                          <a:ea typeface="ＭＳ Ｐゴシック" charset="0"/>
                          <a:cs typeface="Arial" charset="0"/>
                        </a:rPr>
                        <a:t> de a Casa</a:t>
                      </a:r>
                      <a:endParaRPr kumimoji="0" lang="en-US" sz="1000" b="1" i="0" u="none" strike="noStrike" cap="none" normalizeH="0" baseline="0" dirty="0">
                        <a:ln>
                          <a:noFill/>
                        </a:ln>
                        <a:solidFill>
                          <a:schemeClr val="tx1"/>
                        </a:solidFill>
                        <a:effectLst/>
                        <a:latin typeface="Arial" charset="0"/>
                        <a:ea typeface="ＭＳ Ｐゴシック" charset="0"/>
                        <a:cs typeface="Arial" charset="0"/>
                      </a:endParaRP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err="1" smtClean="0">
                          <a:ln>
                            <a:noFill/>
                          </a:ln>
                          <a:solidFill>
                            <a:schemeClr val="tx1"/>
                          </a:solidFill>
                          <a:effectLst/>
                          <a:latin typeface="Arial" charset="0"/>
                          <a:ea typeface="ＭＳ Ｐゴシック" charset="0"/>
                          <a:cs typeface="Arial" charset="0"/>
                        </a:rPr>
                        <a:t>Asuntos</a:t>
                      </a:r>
                      <a:r>
                        <a:rPr kumimoji="0" lang="en-US" sz="1000" b="1" i="0" u="none" strike="noStrike" cap="none" normalizeH="0" baseline="0" dirty="0" smtClean="0">
                          <a:ln>
                            <a:noFill/>
                          </a:ln>
                          <a:solidFill>
                            <a:schemeClr val="tx1"/>
                          </a:solidFill>
                          <a:effectLst/>
                          <a:latin typeface="Arial" charset="0"/>
                          <a:ea typeface="ＭＳ Ｐゴシック" charset="0"/>
                          <a:cs typeface="Arial" charset="0"/>
                        </a:rPr>
                        <a:t> de </a:t>
                      </a:r>
                      <a:r>
                        <a:rPr kumimoji="0" lang="en-US" sz="1000" b="1" i="0" u="none" strike="noStrike" cap="none" normalizeH="0" baseline="0" dirty="0" err="1" smtClean="0">
                          <a:ln>
                            <a:noFill/>
                          </a:ln>
                          <a:solidFill>
                            <a:schemeClr val="tx1"/>
                          </a:solidFill>
                          <a:effectLst/>
                          <a:latin typeface="Arial" charset="0"/>
                          <a:ea typeface="ＭＳ Ｐゴシック" charset="0"/>
                          <a:cs typeface="Arial" charset="0"/>
                        </a:rPr>
                        <a:t>Seguridad</a:t>
                      </a:r>
                      <a:endParaRPr kumimoji="0" lang="en-US" sz="1000" b="1" i="0" u="none" strike="noStrike" cap="none" normalizeH="0" baseline="0" dirty="0">
                        <a:ln>
                          <a:noFill/>
                        </a:ln>
                        <a:solidFill>
                          <a:schemeClr val="tx1"/>
                        </a:solidFill>
                        <a:effectLst/>
                        <a:latin typeface="Arial" charset="0"/>
                        <a:ea typeface="ＭＳ Ｐゴシック" charset="0"/>
                        <a:cs typeface="Arial" charset="0"/>
                      </a:endParaRP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err="1" smtClean="0">
                          <a:ln>
                            <a:noFill/>
                          </a:ln>
                          <a:solidFill>
                            <a:schemeClr val="tx1"/>
                          </a:solidFill>
                          <a:effectLst/>
                          <a:latin typeface="Arial" charset="0"/>
                          <a:ea typeface="ＭＳ Ｐゴシック" charset="0"/>
                          <a:cs typeface="Arial" charset="0"/>
                        </a:rPr>
                        <a:t>Comunidad</a:t>
                      </a:r>
                      <a:endParaRPr kumimoji="0" lang="en-US" sz="1000" b="1" i="0" u="none" strike="noStrike" cap="none" normalizeH="0" baseline="0" dirty="0">
                        <a:ln>
                          <a:noFill/>
                        </a:ln>
                        <a:solidFill>
                          <a:schemeClr val="tx1"/>
                        </a:solidFill>
                        <a:effectLst/>
                        <a:latin typeface="Arial" charset="0"/>
                        <a:ea typeface="ＭＳ Ｐゴシック" charset="0"/>
                        <a:cs typeface="Arial" charset="0"/>
                      </a:endParaRP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849813">
                <a:tc>
                  <a:txBody>
                    <a:bodyPr/>
                    <a:lstStyle/>
                    <a:p>
                      <a:pPr fontAlgn="base"/>
                      <a:r>
                        <a:rPr lang="es-ES_tradnl" sz="1000" b="1" kern="1200" noProof="0" dirty="0" smtClean="0">
                          <a:solidFill>
                            <a:srgbClr val="FF0000"/>
                          </a:solidFill>
                          <a:effectLst/>
                          <a:latin typeface="+mj-lt"/>
                          <a:ea typeface="+mn-ea"/>
                          <a:cs typeface="+mn-cs"/>
                        </a:rPr>
                        <a:t>Irrespeto</a:t>
                      </a:r>
                      <a:r>
                        <a:rPr lang="es-ES_tradnl" sz="1000" b="1" kern="1200" noProof="0" dirty="0" smtClean="0">
                          <a:solidFill>
                            <a:schemeClr val="tx1"/>
                          </a:solidFill>
                          <a:effectLst/>
                          <a:latin typeface="+mj-lt"/>
                          <a:ea typeface="+mn-ea"/>
                          <a:cs typeface="+mn-cs"/>
                        </a:rPr>
                        <a:t> </a:t>
                      </a:r>
                      <a:r>
                        <a:rPr lang="es-ES_tradnl" sz="1000" kern="1200" noProof="0" dirty="0" smtClean="0">
                          <a:solidFill>
                            <a:schemeClr val="tx1"/>
                          </a:solidFill>
                          <a:effectLst/>
                          <a:latin typeface="+mj-lt"/>
                          <a:ea typeface="+mn-ea"/>
                          <a:cs typeface="+mn-cs"/>
                        </a:rPr>
                        <a:t>(ver el Contrato) </a:t>
                      </a:r>
                      <a:r>
                        <a:rPr lang="es-ES_tradnl" sz="1000" kern="1200" noProof="0" dirty="0" smtClean="0">
                          <a:solidFill>
                            <a:srgbClr val="0070C0"/>
                          </a:solidFill>
                          <a:effectLst/>
                          <a:latin typeface="+mj-lt"/>
                          <a:ea typeface="+mn-ea"/>
                          <a:cs typeface="+mn-cs"/>
                        </a:rPr>
                        <a:t>(Trasfondos Saludables: Consistencia, Comunicación que Apoya, Padres que están de Acuerdo) </a:t>
                      </a:r>
                    </a:p>
                    <a:p>
                      <a:pPr marL="0" marR="0" lvl="0" indent="0" algn="l" defTabSz="914400" rtl="0" eaLnBrk="1" fontAlgn="base" latinLnBrk="0" hangingPunct="1">
                        <a:lnSpc>
                          <a:spcPct val="100000"/>
                        </a:lnSpc>
                        <a:spcBef>
                          <a:spcPct val="0"/>
                        </a:spcBef>
                        <a:spcAft>
                          <a:spcPct val="0"/>
                        </a:spcAft>
                        <a:buClrTx/>
                        <a:buSzTx/>
                        <a:buFont typeface="Wingdings" charset="0"/>
                        <a:buNone/>
                        <a:tabLst/>
                      </a:pPr>
                      <a:endParaRPr kumimoji="0" lang="es-ES_tradnl" sz="1000" b="0" i="0" u="none" strike="noStrike" cap="none" normalizeH="0" baseline="0" noProof="0" dirty="0" smtClean="0">
                        <a:ln>
                          <a:noFill/>
                        </a:ln>
                        <a:solidFill>
                          <a:srgbClr val="0070C0"/>
                        </a:solidFill>
                        <a:effectLst/>
                        <a:latin typeface="+mn-lt"/>
                        <a:ea typeface="ＭＳ Ｐゴシック" charset="0"/>
                        <a:cs typeface="Arial" charset="0"/>
                      </a:endParaRPr>
                    </a:p>
                    <a:p>
                      <a:pPr lvl="0" fontAlgn="base"/>
                      <a:r>
                        <a:rPr lang="es-ES_tradnl" sz="1000" kern="1200" noProof="0" dirty="0" smtClean="0">
                          <a:solidFill>
                            <a:schemeClr val="tx1"/>
                          </a:solidFill>
                          <a:effectLst/>
                          <a:latin typeface="+mn-lt"/>
                          <a:ea typeface="+mn-ea"/>
                          <a:cs typeface="+mn-cs"/>
                        </a:rPr>
                        <a:t>Se considerará que Bruce está retrasado si llega un minute después de las 8:30pm de acuerdo con el reloj de mamá. Él deberá estar físicamente dentro de la casa y debe anunciarse con mama. Si necesita un aventón a casa, él deberá pedírselo a mama antes de las 7 pm. Él quebrantará esta regla si ocurre una o más de las siguientes cosas:</a:t>
                      </a:r>
                    </a:p>
                    <a:p>
                      <a:pPr lvl="0" fontAlgn="base"/>
                      <a:r>
                        <a:rPr lang="es-ES_tradnl" sz="1000" kern="1200" noProof="0" dirty="0" smtClean="0">
                          <a:solidFill>
                            <a:schemeClr val="tx1"/>
                          </a:solidFill>
                          <a:effectLst/>
                          <a:latin typeface="+mn-lt"/>
                          <a:ea typeface="+mn-ea"/>
                          <a:cs typeface="+mn-cs"/>
                        </a:rPr>
                        <a:t> Salir de casa después que mama le ha ordenado quedarse</a:t>
                      </a:r>
                    </a:p>
                    <a:p>
                      <a:pPr lvl="0" fontAlgn="base"/>
                      <a:r>
                        <a:rPr lang="es-ES_tradnl" sz="1000" kern="1200" noProof="0" dirty="0" smtClean="0">
                          <a:solidFill>
                            <a:schemeClr val="tx1"/>
                          </a:solidFill>
                          <a:effectLst/>
                          <a:latin typeface="+mn-lt"/>
                          <a:ea typeface="+mn-ea"/>
                          <a:cs typeface="+mn-cs"/>
                        </a:rPr>
                        <a:t> Salir de casa a caminar por la calle cuando esté molesto</a:t>
                      </a:r>
                    </a:p>
                    <a:p>
                      <a:pPr lvl="0" fontAlgn="base"/>
                      <a:r>
                        <a:rPr lang="es-ES_tradnl" sz="1000" kern="1200" noProof="0" dirty="0" smtClean="0">
                          <a:solidFill>
                            <a:schemeClr val="tx1"/>
                          </a:solidFill>
                          <a:effectLst/>
                          <a:latin typeface="+mn-lt"/>
                          <a:ea typeface="+mn-ea"/>
                          <a:cs typeface="+mn-cs"/>
                        </a:rPr>
                        <a:t> No volver a casa a la hora indicada por mamá</a:t>
                      </a:r>
                    </a:p>
                    <a:p>
                      <a:pPr lvl="0" fontAlgn="base"/>
                      <a:r>
                        <a:rPr lang="es-ES_tradnl" sz="1000" kern="1200" noProof="0" dirty="0" smtClean="0">
                          <a:solidFill>
                            <a:schemeClr val="tx1"/>
                          </a:solidFill>
                          <a:effectLst/>
                          <a:latin typeface="+mn-lt"/>
                          <a:ea typeface="+mn-ea"/>
                          <a:cs typeface="+mn-cs"/>
                        </a:rPr>
                        <a:t> Salir de casa durante la noche</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endParaRPr kumimoji="0" lang="es-ES_tradnl" sz="1000" b="0" i="0" u="none" strike="noStrike" cap="none" normalizeH="0" baseline="0" noProof="0" dirty="0" smtClean="0">
                        <a:ln>
                          <a:noFill/>
                        </a:ln>
                        <a:solidFill>
                          <a:srgbClr val="000000"/>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s-ES_tradnl" sz="1000" b="1" i="0" u="none" strike="noStrike" cap="none" normalizeH="0" baseline="0" noProof="0" dirty="0" smtClean="0">
                          <a:ln>
                            <a:noFill/>
                          </a:ln>
                          <a:solidFill>
                            <a:srgbClr val="FF0000"/>
                          </a:solidFill>
                          <a:effectLst/>
                          <a:latin typeface="Arial" charset="0"/>
                          <a:ea typeface="ＭＳ Ｐゴシック" charset="0"/>
                          <a:cs typeface="Arial" charset="0"/>
                        </a:rPr>
                        <a:t>Quehaceres </a:t>
                      </a:r>
                      <a:r>
                        <a:rPr lang="es-ES_tradnl" sz="1000" b="1" kern="1200" noProof="0" dirty="0" smtClean="0">
                          <a:solidFill>
                            <a:schemeClr val="tx1"/>
                          </a:solidFill>
                          <a:effectLst/>
                          <a:latin typeface="+mn-lt"/>
                          <a:ea typeface="+mn-ea"/>
                          <a:cs typeface="+mn-cs"/>
                        </a:rPr>
                        <a:t>(</a:t>
                      </a:r>
                      <a:r>
                        <a:rPr lang="es-ES_tradnl" sz="1000" kern="1200" noProof="0" dirty="0" smtClean="0">
                          <a:solidFill>
                            <a:schemeClr val="tx1"/>
                          </a:solidFill>
                          <a:effectLst/>
                          <a:latin typeface="+mn-lt"/>
                          <a:ea typeface="+mn-ea"/>
                          <a:cs typeface="+mn-cs"/>
                        </a:rPr>
                        <a:t>Este contrato no es necesario en este momento … supervisaremos a ver si este problema se resuelve con la inyección de los trasfondos saludables del Contrato de Irrespeto)</a:t>
                      </a:r>
                      <a:r>
                        <a:rPr lang="es-ES_tradnl" sz="1000" noProof="0" dirty="0" smtClean="0">
                          <a:effectLst/>
                          <a:latin typeface="+mn-lt"/>
                        </a:rPr>
                        <a:t> </a:t>
                      </a:r>
                      <a:endParaRPr kumimoji="0" lang="es-ES_tradnl" sz="1000" b="0" i="0" u="none" strike="noStrike" cap="none" normalizeH="0" baseline="0" noProof="0" dirty="0" smtClean="0">
                        <a:ln>
                          <a:noFill/>
                        </a:ln>
                        <a:solidFill>
                          <a:srgbClr val="000000"/>
                        </a:solidFill>
                        <a:effectLst/>
                        <a:latin typeface="+mn-lt"/>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endParaRPr kumimoji="0" lang="es-ES_tradnl" sz="900" b="0" i="0" u="none" strike="noStrike" cap="none" normalizeH="0" baseline="0" noProof="0" dirty="0" smtClean="0">
                        <a:ln>
                          <a:noFill/>
                        </a:ln>
                        <a:solidFill>
                          <a:srgbClr val="000000"/>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endParaRPr kumimoji="0" lang="es-ES_tradnl" sz="700" b="0" i="0" u="none" strike="noStrike" cap="none" normalizeH="0" baseline="0" noProof="0" dirty="0" smtClean="0">
                        <a:ln>
                          <a:noFill/>
                        </a:ln>
                        <a:solidFill>
                          <a:srgbClr val="000000"/>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endParaRPr kumimoji="0" lang="es-ES_tradnl" sz="700" b="0" i="0" u="none" strike="noStrike" cap="none" normalizeH="0" baseline="0" noProof="0" dirty="0">
                        <a:ln>
                          <a:noFill/>
                        </a:ln>
                        <a:solidFill>
                          <a:srgbClr val="000000"/>
                        </a:solidFill>
                        <a:effectLst/>
                        <a:latin typeface="Arial" charset="0"/>
                        <a:ea typeface="ＭＳ Ｐゴシック" charset="0"/>
                        <a:cs typeface="Arial" charset="0"/>
                      </a:endParaRP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charset="0"/>
                        <a:buNone/>
                        <a:tabLst/>
                      </a:pPr>
                      <a:r>
                        <a:rPr kumimoji="0" lang="es-ES_tradnl" sz="1000" b="1" i="0" u="none" strike="noStrike" cap="none" normalizeH="0" baseline="0" noProof="0" dirty="0" smtClean="0">
                          <a:ln>
                            <a:noFill/>
                          </a:ln>
                          <a:solidFill>
                            <a:srgbClr val="FF0000"/>
                          </a:solidFill>
                          <a:effectLst/>
                          <a:latin typeface="Arial" charset="0"/>
                          <a:ea typeface="ＭＳ Ｐゴシック" charset="0"/>
                          <a:cs typeface="Arial" charset="0"/>
                        </a:rPr>
                        <a:t>Agresión Física </a:t>
                      </a:r>
                      <a:r>
                        <a:rPr kumimoji="0" lang="es-ES_tradnl" sz="1000" b="0" i="0" u="none" strike="noStrike" cap="none" normalizeH="0" baseline="0" noProof="0" dirty="0" smtClean="0">
                          <a:ln>
                            <a:noFill/>
                          </a:ln>
                          <a:solidFill>
                            <a:srgbClr val="000000"/>
                          </a:solidFill>
                          <a:effectLst/>
                          <a:latin typeface="Arial" charset="0"/>
                          <a:ea typeface="ＭＳ Ｐゴシック" charset="0"/>
                          <a:cs typeface="Arial" charset="0"/>
                        </a:rPr>
                        <a:t>(</a:t>
                      </a:r>
                      <a:r>
                        <a:rPr lang="es-ES_tradnl" sz="1000" kern="1200" noProof="0" dirty="0" smtClean="0">
                          <a:solidFill>
                            <a:schemeClr val="tx1"/>
                          </a:solidFill>
                          <a:effectLst/>
                          <a:latin typeface="+mn-lt"/>
                          <a:ea typeface="+mn-ea"/>
                          <a:cs typeface="+mn-cs"/>
                        </a:rPr>
                        <a:t>(Ver el Contrato) (Consistencia, Elogio, Padres que están de Acuerdo)</a:t>
                      </a:r>
                      <a:r>
                        <a:rPr lang="es-ES_tradnl" sz="1000" noProof="0" dirty="0" smtClean="0">
                          <a:effectLst/>
                        </a:rPr>
                        <a:t> </a:t>
                      </a:r>
                      <a:r>
                        <a:rPr kumimoji="0" lang="es-ES_tradnl" sz="1000" b="0" i="0" u="none" strike="noStrike" cap="none" normalizeH="0" baseline="0" noProof="0" dirty="0" smtClean="0">
                          <a:ln>
                            <a:noFill/>
                          </a:ln>
                          <a:solidFill>
                            <a:srgbClr val="0070C0"/>
                          </a:solidFill>
                          <a:effectLst/>
                          <a:latin typeface="Arial" charset="0"/>
                          <a:ea typeface="ＭＳ Ｐゴシック" charset="0"/>
                          <a:cs typeface="Arial" charset="0"/>
                        </a:rPr>
                        <a:t>Consistencia, Elogio Padres que están de Acuerdo)</a:t>
                      </a:r>
                    </a:p>
                    <a:p>
                      <a:pPr marL="0" marR="0" lvl="0" indent="0" algn="l" defTabSz="914400" rtl="0" eaLnBrk="1" fontAlgn="base" latinLnBrk="0" hangingPunct="1">
                        <a:lnSpc>
                          <a:spcPct val="100000"/>
                        </a:lnSpc>
                        <a:spcBef>
                          <a:spcPct val="0"/>
                        </a:spcBef>
                        <a:spcAft>
                          <a:spcPct val="0"/>
                        </a:spcAft>
                        <a:buClrTx/>
                        <a:buSzTx/>
                        <a:buFont typeface="Wingdings" charset="0"/>
                        <a:buNone/>
                        <a:tabLst/>
                      </a:pPr>
                      <a:endParaRPr kumimoji="0" lang="es-ES_tradnl" sz="1000" b="0" i="0" u="none" strike="noStrike" cap="none" normalizeH="0" baseline="0" noProof="0" dirty="0" smtClean="0">
                        <a:ln>
                          <a:noFill/>
                        </a:ln>
                        <a:solidFill>
                          <a:srgbClr val="0070C0"/>
                        </a:solidFill>
                        <a:effectLst/>
                        <a:latin typeface="Arial" charset="0"/>
                        <a:ea typeface="ＭＳ Ｐゴシック" charset="0"/>
                        <a:cs typeface="Arial" charset="0"/>
                      </a:endParaRPr>
                    </a:p>
                    <a:p>
                      <a:pPr fontAlgn="base"/>
                      <a:r>
                        <a:rPr lang="es-ES_tradnl" sz="1000" kern="1200" noProof="0" dirty="0" smtClean="0">
                          <a:solidFill>
                            <a:schemeClr val="tx1"/>
                          </a:solidFill>
                          <a:effectLst/>
                          <a:latin typeface="+mn-lt"/>
                          <a:ea typeface="+mn-ea"/>
                          <a:cs typeface="+mn-cs"/>
                        </a:rPr>
                        <a:t>Se considerará la conducta de Bruce como una Amenaza o Acto de Agresividad si dice o hace alguna de las siguientes cosas:</a:t>
                      </a:r>
                    </a:p>
                    <a:p>
                      <a:pPr fontAlgn="base"/>
                      <a:r>
                        <a:rPr lang="es-ES_tradnl" sz="1000" kern="1200" noProof="0" dirty="0" smtClean="0">
                          <a:solidFill>
                            <a:schemeClr val="tx1"/>
                          </a:solidFill>
                          <a:effectLst/>
                          <a:latin typeface="+mn-lt"/>
                          <a:ea typeface="+mn-ea"/>
                          <a:cs typeface="+mn-cs"/>
                        </a:rPr>
                        <a:t> </a:t>
                      </a:r>
                    </a:p>
                    <a:p>
                      <a:pPr lvl="0" fontAlgn="base"/>
                      <a:r>
                        <a:rPr lang="es-ES_tradnl" sz="1000" kern="1200" noProof="0" dirty="0" smtClean="0">
                          <a:solidFill>
                            <a:schemeClr val="tx1"/>
                          </a:solidFill>
                          <a:effectLst/>
                          <a:latin typeface="+mn-lt"/>
                          <a:ea typeface="+mn-ea"/>
                          <a:cs typeface="+mn-cs"/>
                        </a:rPr>
                        <a:t>Amenazas</a:t>
                      </a:r>
                    </a:p>
                    <a:p>
                      <a:pPr fontAlgn="base"/>
                      <a:r>
                        <a:rPr lang="es-ES_tradnl" sz="1000" kern="1200" noProof="0" dirty="0" smtClean="0">
                          <a:solidFill>
                            <a:schemeClr val="tx1"/>
                          </a:solidFill>
                          <a:effectLst/>
                          <a:latin typeface="+mn-lt"/>
                          <a:ea typeface="+mn-ea"/>
                          <a:cs typeface="+mn-cs"/>
                        </a:rPr>
                        <a:t> </a:t>
                      </a:r>
                    </a:p>
                    <a:p>
                      <a:pPr fontAlgn="base"/>
                      <a:r>
                        <a:rPr lang="es-ES_tradnl" sz="1000" kern="1200" noProof="0" dirty="0" smtClean="0">
                          <a:solidFill>
                            <a:schemeClr val="tx1"/>
                          </a:solidFill>
                          <a:effectLst/>
                          <a:latin typeface="+mn-lt"/>
                          <a:ea typeface="+mn-ea"/>
                          <a:cs typeface="+mn-cs"/>
                        </a:rPr>
                        <a:t>Amenaza con producir daños de cualquier tipo a la propiedad.</a:t>
                      </a:r>
                    </a:p>
                    <a:p>
                      <a:pPr fontAlgn="base"/>
                      <a:r>
                        <a:rPr lang="es-ES_tradnl" sz="1000" kern="1200" noProof="0" dirty="0" smtClean="0">
                          <a:solidFill>
                            <a:schemeClr val="tx1"/>
                          </a:solidFill>
                          <a:effectLst/>
                          <a:latin typeface="+mn-lt"/>
                          <a:ea typeface="+mn-ea"/>
                          <a:cs typeface="+mn-cs"/>
                        </a:rPr>
                        <a:t>Amenaza con golpear a su hermana o a cualquier otra persona</a:t>
                      </a:r>
                    </a:p>
                    <a:p>
                      <a:pPr fontAlgn="base"/>
                      <a:r>
                        <a:rPr lang="es-ES_tradnl" sz="1000" kern="1200" noProof="0" dirty="0" smtClean="0">
                          <a:solidFill>
                            <a:schemeClr val="tx1"/>
                          </a:solidFill>
                          <a:effectLst/>
                          <a:latin typeface="+mn-lt"/>
                          <a:ea typeface="+mn-ea"/>
                          <a:cs typeface="+mn-cs"/>
                        </a:rPr>
                        <a:t> </a:t>
                      </a:r>
                    </a:p>
                    <a:p>
                      <a:pPr lvl="0" fontAlgn="base"/>
                      <a:r>
                        <a:rPr lang="es-ES_tradnl" sz="1000" kern="1200" noProof="0" dirty="0" smtClean="0">
                          <a:solidFill>
                            <a:schemeClr val="tx1"/>
                          </a:solidFill>
                          <a:effectLst/>
                          <a:latin typeface="+mn-lt"/>
                          <a:ea typeface="+mn-ea"/>
                          <a:cs typeface="+mn-cs"/>
                        </a:rPr>
                        <a:t>Actos de Agresividad</a:t>
                      </a:r>
                    </a:p>
                    <a:p>
                      <a:pPr fontAlgn="base"/>
                      <a:r>
                        <a:rPr lang="es-ES_tradnl" sz="1000" kern="1200" noProof="0" dirty="0" smtClean="0">
                          <a:solidFill>
                            <a:schemeClr val="tx1"/>
                          </a:solidFill>
                          <a:effectLst/>
                          <a:latin typeface="+mn-lt"/>
                          <a:ea typeface="+mn-ea"/>
                          <a:cs typeface="+mn-cs"/>
                        </a:rPr>
                        <a:t> </a:t>
                      </a:r>
                    </a:p>
                    <a:p>
                      <a:pPr fontAlgn="base"/>
                      <a:r>
                        <a:rPr lang="es-ES_tradnl" sz="1000" kern="1200" noProof="0" dirty="0" smtClean="0">
                          <a:solidFill>
                            <a:schemeClr val="tx1"/>
                          </a:solidFill>
                          <a:effectLst/>
                          <a:latin typeface="+mn-lt"/>
                          <a:ea typeface="+mn-ea"/>
                          <a:cs typeface="+mn-cs"/>
                        </a:rPr>
                        <a:t>Daños de cualquier tipo a la propiedad</a:t>
                      </a:r>
                    </a:p>
                    <a:p>
                      <a:r>
                        <a:rPr lang="es-ES_tradnl" sz="1000" kern="1200" noProof="0" dirty="0" smtClean="0">
                          <a:solidFill>
                            <a:schemeClr val="tx1"/>
                          </a:solidFill>
                          <a:effectLst/>
                          <a:latin typeface="+mn-lt"/>
                          <a:ea typeface="+mn-ea"/>
                          <a:cs typeface="+mn-cs"/>
                        </a:rPr>
                        <a:t>Golpear, empujar, zarandear o patear a tu hermana o a cualquier otra persona</a:t>
                      </a:r>
                      <a:r>
                        <a:rPr lang="es-ES_tradnl" sz="1000" noProof="0" dirty="0" smtClean="0">
                          <a:effectLst/>
                        </a:rPr>
                        <a:t> </a:t>
                      </a:r>
                      <a:endParaRPr kumimoji="0" lang="es-ES_tradnl" sz="1000" b="0" i="0" u="none" strike="noStrike" cap="none" normalizeH="0" baseline="0" noProof="0" dirty="0">
                        <a:ln>
                          <a:noFill/>
                        </a:ln>
                        <a:solidFill>
                          <a:srgbClr val="0070C0"/>
                        </a:solidFill>
                        <a:effectLst/>
                        <a:latin typeface="Arial" charset="0"/>
                        <a:ea typeface="ＭＳ Ｐゴシック" charset="0"/>
                        <a:cs typeface="Arial" charset="0"/>
                      </a:endParaRP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charset="0"/>
                        <a:buNone/>
                        <a:tabLst/>
                      </a:pPr>
                      <a:r>
                        <a:rPr kumimoji="0" lang="es-ES_tradnl" sz="1000" b="1" i="0" u="sng" strike="noStrike" cap="none" normalizeH="0" baseline="0" noProof="0" dirty="0" smtClean="0">
                          <a:ln>
                            <a:noFill/>
                          </a:ln>
                          <a:solidFill>
                            <a:srgbClr val="FF0000"/>
                          </a:solidFill>
                          <a:effectLst/>
                          <a:latin typeface="Arial" charset="0"/>
                          <a:ea typeface="ＭＳ Ｐゴシック" charset="0"/>
                          <a:cs typeface="Arial" charset="0"/>
                        </a:rPr>
                        <a:t>Educación</a:t>
                      </a:r>
                    </a:p>
                    <a:p>
                      <a:pPr marL="0" marR="0" lvl="0" indent="0" algn="l" defTabSz="914400" rtl="0" eaLnBrk="1" fontAlgn="base" latinLnBrk="0" hangingPunct="1">
                        <a:lnSpc>
                          <a:spcPct val="100000"/>
                        </a:lnSpc>
                        <a:spcBef>
                          <a:spcPct val="0"/>
                        </a:spcBef>
                        <a:spcAft>
                          <a:spcPct val="0"/>
                        </a:spcAft>
                        <a:buClrTx/>
                        <a:buSzTx/>
                        <a:buFont typeface="Wingdings" charset="0"/>
                        <a:buNone/>
                        <a:tabLst/>
                      </a:pPr>
                      <a:r>
                        <a:rPr kumimoji="0" lang="es-ES_tradnl" sz="1000" b="1" i="0" u="none" strike="noStrike" cap="none" normalizeH="0" baseline="0" noProof="0" dirty="0" smtClean="0">
                          <a:ln>
                            <a:noFill/>
                          </a:ln>
                          <a:solidFill>
                            <a:srgbClr val="000000"/>
                          </a:solidFill>
                          <a:effectLst/>
                          <a:latin typeface="Arial" charset="0"/>
                          <a:ea typeface="ＭＳ Ｐゴシック" charset="0"/>
                          <a:cs typeface="Arial" charset="0"/>
                        </a:rPr>
                        <a:t>Quién: </a:t>
                      </a:r>
                      <a:r>
                        <a:rPr kumimoji="0" lang="es-ES_tradnl" sz="1000" b="0" i="0" u="none" strike="noStrike" cap="none" normalizeH="0" baseline="0" noProof="0" dirty="0" smtClean="0">
                          <a:ln>
                            <a:noFill/>
                          </a:ln>
                          <a:solidFill>
                            <a:srgbClr val="000000"/>
                          </a:solidFill>
                          <a:effectLst/>
                          <a:latin typeface="Arial" charset="0"/>
                          <a:ea typeface="ＭＳ Ｐゴシック" charset="0"/>
                          <a:cs typeface="Arial" charset="0"/>
                        </a:rPr>
                        <a:t>Mamá y Papá trabajarán con el personal del colegio</a:t>
                      </a:r>
                      <a:endParaRPr kumimoji="0" lang="es-ES_tradnl" sz="1000" b="0" i="0" u="none" strike="noStrike" cap="none" normalizeH="0" baseline="0" noProof="0" dirty="0" smtClean="0">
                        <a:ln>
                          <a:noFill/>
                        </a:ln>
                        <a:solidFill>
                          <a:srgbClr val="000000"/>
                        </a:solidFill>
                        <a:effectLst/>
                        <a:latin typeface="+mn-lt"/>
                        <a:ea typeface="ＭＳ Ｐゴシック" charset="0"/>
                        <a:cs typeface="Arial" charset="0"/>
                      </a:endParaRPr>
                    </a:p>
                    <a:p>
                      <a:pPr fontAlgn="base"/>
                      <a:r>
                        <a:rPr lang="es-ES_tradnl" sz="1000" b="1" kern="1200" dirty="0" smtClean="0">
                          <a:solidFill>
                            <a:schemeClr val="tx1"/>
                          </a:solidFill>
                          <a:effectLst/>
                          <a:latin typeface="+mn-lt"/>
                          <a:ea typeface="+mn-ea"/>
                          <a:cs typeface="+mn-cs"/>
                        </a:rPr>
                        <a:t>Qué: </a:t>
                      </a:r>
                      <a:r>
                        <a:rPr lang="es-ES_tradnl" sz="1000" kern="1200" dirty="0" smtClean="0">
                          <a:solidFill>
                            <a:schemeClr val="tx1"/>
                          </a:solidFill>
                          <a:effectLst/>
                          <a:latin typeface="+mn-lt"/>
                          <a:ea typeface="+mn-ea"/>
                          <a:cs typeface="+mn-cs"/>
                        </a:rPr>
                        <a:t>Inscribirán a Bruce en HOYA y también en una escuela de reparación de créditos</a:t>
                      </a:r>
                      <a:endParaRPr lang="en-US" sz="1000" kern="1200" dirty="0" smtClean="0">
                        <a:solidFill>
                          <a:schemeClr val="tx1"/>
                        </a:solidFill>
                        <a:effectLst/>
                        <a:latin typeface="+mn-lt"/>
                        <a:ea typeface="+mn-ea"/>
                        <a:cs typeface="+mn-cs"/>
                      </a:endParaRPr>
                    </a:p>
                    <a:p>
                      <a:pPr fontAlgn="base"/>
                      <a:r>
                        <a:rPr lang="es-ES_tradnl" sz="1000" b="1" kern="1200" dirty="0" smtClean="0">
                          <a:solidFill>
                            <a:schemeClr val="tx1"/>
                          </a:solidFill>
                          <a:effectLst/>
                          <a:latin typeface="+mn-lt"/>
                          <a:ea typeface="+mn-ea"/>
                          <a:cs typeface="+mn-cs"/>
                        </a:rPr>
                        <a:t>Cuándo:</a:t>
                      </a:r>
                      <a:r>
                        <a:rPr lang="es-ES_tradnl" sz="1000" kern="1200" dirty="0" smtClean="0">
                          <a:solidFill>
                            <a:schemeClr val="tx1"/>
                          </a:solidFill>
                          <a:effectLst/>
                          <a:latin typeface="+mn-lt"/>
                          <a:ea typeface="+mn-ea"/>
                          <a:cs typeface="+mn-cs"/>
                        </a:rPr>
                        <a:t> Mamá y Papá asistirán a una reunión en el colegio el 24 de febrero a las 9:30 am para inscribirlo (Bruce asistirá a la escuela de reparación de créditos del 10 de junio al 10 de agosto)</a:t>
                      </a:r>
                      <a:endParaRPr lang="en-US" sz="10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s-ES_tradnl" sz="1000" b="0" i="0" u="none" strike="noStrike" cap="none" normalizeH="0" baseline="0" noProof="0" dirty="0" smtClean="0">
                        <a:ln>
                          <a:noFill/>
                        </a:ln>
                        <a:solidFill>
                          <a:srgbClr val="000000"/>
                        </a:solidFill>
                        <a:effectLst/>
                        <a:latin typeface="Arial" charset="0"/>
                        <a:ea typeface="ＭＳ Ｐゴシック" charset="0"/>
                        <a:cs typeface="Arial" charset="0"/>
                      </a:endParaRPr>
                    </a:p>
                    <a:p>
                      <a:pPr fontAlgn="base"/>
                      <a:r>
                        <a:rPr lang="es-ES_tradnl" sz="1000" b="1" u="sng" kern="1200" dirty="0" smtClean="0">
                          <a:solidFill>
                            <a:srgbClr val="FF0000"/>
                          </a:solidFill>
                          <a:effectLst/>
                          <a:latin typeface="+mn-lt"/>
                          <a:ea typeface="+mn-ea"/>
                          <a:cs typeface="+mn-cs"/>
                        </a:rPr>
                        <a:t>Servicios Comunitarios</a:t>
                      </a:r>
                      <a:endParaRPr lang="en-US" sz="1000" kern="1200" dirty="0" smtClean="0">
                        <a:solidFill>
                          <a:srgbClr val="FF0000"/>
                        </a:solidFill>
                        <a:effectLst/>
                        <a:latin typeface="+mn-lt"/>
                        <a:ea typeface="+mn-ea"/>
                        <a:cs typeface="+mn-cs"/>
                      </a:endParaRPr>
                    </a:p>
                    <a:p>
                      <a:pPr fontAlgn="base"/>
                      <a:r>
                        <a:rPr lang="es-ES_tradnl" sz="1000" b="1" kern="1200" dirty="0" smtClean="0">
                          <a:solidFill>
                            <a:schemeClr val="tx1"/>
                          </a:solidFill>
                          <a:effectLst/>
                          <a:latin typeface="+mn-lt"/>
                          <a:ea typeface="+mn-ea"/>
                          <a:cs typeface="+mn-cs"/>
                        </a:rPr>
                        <a:t>Quién:</a:t>
                      </a:r>
                      <a:r>
                        <a:rPr lang="es-ES_tradnl" sz="1000" kern="1200" dirty="0" smtClean="0">
                          <a:solidFill>
                            <a:schemeClr val="tx1"/>
                          </a:solidFill>
                          <a:effectLst/>
                          <a:latin typeface="+mn-lt"/>
                          <a:ea typeface="+mn-ea"/>
                          <a:cs typeface="+mn-cs"/>
                        </a:rPr>
                        <a:t> William y Bruce</a:t>
                      </a:r>
                      <a:endParaRPr lang="en-US" sz="1000" kern="1200" dirty="0" smtClean="0">
                        <a:solidFill>
                          <a:schemeClr val="tx1"/>
                        </a:solidFill>
                        <a:effectLst/>
                        <a:latin typeface="+mn-lt"/>
                        <a:ea typeface="+mn-ea"/>
                        <a:cs typeface="+mn-cs"/>
                      </a:endParaRPr>
                    </a:p>
                    <a:p>
                      <a:pPr fontAlgn="base"/>
                      <a:r>
                        <a:rPr lang="es-ES_tradnl" sz="1000" b="1" kern="1200" dirty="0" smtClean="0">
                          <a:solidFill>
                            <a:schemeClr val="tx1"/>
                          </a:solidFill>
                          <a:effectLst/>
                          <a:latin typeface="+mn-lt"/>
                          <a:ea typeface="+mn-ea"/>
                          <a:cs typeface="+mn-cs"/>
                        </a:rPr>
                        <a:t>Qué: </a:t>
                      </a:r>
                      <a:r>
                        <a:rPr lang="es-ES_tradnl" sz="1000" kern="1200" dirty="0" smtClean="0">
                          <a:solidFill>
                            <a:schemeClr val="tx1"/>
                          </a:solidFill>
                          <a:effectLst/>
                          <a:latin typeface="+mn-lt"/>
                          <a:ea typeface="+mn-ea"/>
                          <a:cs typeface="+mn-cs"/>
                        </a:rPr>
                        <a:t>irá con Bruce al Centro de Voluntariado, inicialmente para inscribirse para realizar sus horas de servicio comunitario allí; William llevará a Bruce cada vez que trabaje en el Centro de Voluntariado</a:t>
                      </a:r>
                      <a:endParaRPr lang="en-US" sz="1000" kern="1200" dirty="0" smtClean="0">
                        <a:solidFill>
                          <a:schemeClr val="tx1"/>
                        </a:solidFill>
                        <a:effectLst/>
                        <a:latin typeface="+mn-lt"/>
                        <a:ea typeface="+mn-ea"/>
                        <a:cs typeface="+mn-cs"/>
                      </a:endParaRPr>
                    </a:p>
                    <a:p>
                      <a:pPr fontAlgn="base"/>
                      <a:r>
                        <a:rPr lang="es-ES_tradnl" sz="1000" b="1" kern="1200" dirty="0" smtClean="0">
                          <a:solidFill>
                            <a:schemeClr val="tx1"/>
                          </a:solidFill>
                          <a:effectLst/>
                          <a:latin typeface="+mn-lt"/>
                          <a:ea typeface="+mn-ea"/>
                          <a:cs typeface="+mn-cs"/>
                        </a:rPr>
                        <a:t>Dónde: </a:t>
                      </a:r>
                      <a:r>
                        <a:rPr lang="es-ES_tradnl" sz="1000" kern="1200" dirty="0" smtClean="0">
                          <a:solidFill>
                            <a:schemeClr val="tx1"/>
                          </a:solidFill>
                          <a:effectLst/>
                          <a:latin typeface="+mn-lt"/>
                          <a:ea typeface="+mn-ea"/>
                          <a:cs typeface="+mn-cs"/>
                        </a:rPr>
                        <a:t>Centro de Voluntariado</a:t>
                      </a:r>
                      <a:endParaRPr lang="en-US" sz="1000" kern="1200" dirty="0" smtClean="0">
                        <a:solidFill>
                          <a:schemeClr val="tx1"/>
                        </a:solidFill>
                        <a:effectLst/>
                        <a:latin typeface="+mn-lt"/>
                        <a:ea typeface="+mn-ea"/>
                        <a:cs typeface="+mn-cs"/>
                      </a:endParaRPr>
                    </a:p>
                    <a:p>
                      <a:pPr fontAlgn="base"/>
                      <a:r>
                        <a:rPr lang="es-ES_tradnl" sz="1000" b="1" kern="1200" dirty="0" smtClean="0">
                          <a:solidFill>
                            <a:schemeClr val="tx1"/>
                          </a:solidFill>
                          <a:effectLst/>
                          <a:latin typeface="+mn-lt"/>
                          <a:ea typeface="+mn-ea"/>
                          <a:cs typeface="+mn-cs"/>
                        </a:rPr>
                        <a:t>Cuándo:</a:t>
                      </a:r>
                      <a:r>
                        <a:rPr lang="es-ES_tradnl" sz="1000" kern="1200" dirty="0" smtClean="0">
                          <a:solidFill>
                            <a:schemeClr val="tx1"/>
                          </a:solidFill>
                          <a:effectLst/>
                          <a:latin typeface="+mn-lt"/>
                          <a:ea typeface="+mn-ea"/>
                          <a:cs typeface="+mn-cs"/>
                        </a:rPr>
                        <a:t> todos los viernes y sábados (Vie. de 5 a 9 pm; sáb. de 9-12 m.); Las horas de servicio serán fijadas antes del 2 de feb. junto con el plan para comenzar el 9 de feb.; culminará sus horas de servicio comunitario el 30 de abril</a:t>
                      </a:r>
                      <a:endParaRPr lang="en-US" sz="10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endParaRPr kumimoji="0" lang="es-ES_tradnl" sz="1000" b="0" i="0" u="none" strike="noStrike" cap="none" normalizeH="0" baseline="0" noProof="0" dirty="0" smtClean="0">
                        <a:ln>
                          <a:noFill/>
                        </a:ln>
                        <a:solidFill>
                          <a:srgbClr val="000000"/>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s-ES_tradnl" sz="1000" b="1" i="0" u="sng" strike="noStrike" cap="none" normalizeH="0" baseline="0" noProof="0" dirty="0" smtClean="0">
                          <a:ln>
                            <a:noFill/>
                          </a:ln>
                          <a:solidFill>
                            <a:srgbClr val="FF0000"/>
                          </a:solidFill>
                          <a:effectLst/>
                          <a:latin typeface="Arial" charset="0"/>
                          <a:ea typeface="ＭＳ Ｐゴシック" charset="0"/>
                          <a:cs typeface="Arial" charset="0"/>
                        </a:rPr>
                        <a:t>Actividades Pro-Sociales</a:t>
                      </a:r>
                    </a:p>
                    <a:p>
                      <a:pPr fontAlgn="base"/>
                      <a:r>
                        <a:rPr lang="es-ES_tradnl" sz="1000" b="1" kern="1200" dirty="0" smtClean="0">
                          <a:solidFill>
                            <a:schemeClr val="tx1"/>
                          </a:solidFill>
                          <a:effectLst/>
                          <a:latin typeface="+mn-lt"/>
                          <a:ea typeface="+mn-ea"/>
                          <a:cs typeface="+mn-cs"/>
                        </a:rPr>
                        <a:t>Quién:</a:t>
                      </a:r>
                      <a:r>
                        <a:rPr lang="es-ES_tradnl" sz="1000" kern="1200" dirty="0" smtClean="0">
                          <a:solidFill>
                            <a:schemeClr val="tx1"/>
                          </a:solidFill>
                          <a:effectLst/>
                          <a:latin typeface="+mn-lt"/>
                          <a:ea typeface="+mn-ea"/>
                          <a:cs typeface="+mn-cs"/>
                        </a:rPr>
                        <a:t> Tyson y Bruce</a:t>
                      </a:r>
                      <a:endParaRPr lang="en-US" sz="1000" kern="1200" dirty="0" smtClean="0">
                        <a:solidFill>
                          <a:schemeClr val="tx1"/>
                        </a:solidFill>
                        <a:effectLst/>
                        <a:latin typeface="+mn-lt"/>
                        <a:ea typeface="+mn-ea"/>
                        <a:cs typeface="+mn-cs"/>
                      </a:endParaRPr>
                    </a:p>
                    <a:p>
                      <a:pPr fontAlgn="base"/>
                      <a:r>
                        <a:rPr lang="es-ES_tradnl" sz="1000" b="1" kern="1200" dirty="0" smtClean="0">
                          <a:solidFill>
                            <a:schemeClr val="tx1"/>
                          </a:solidFill>
                          <a:effectLst/>
                          <a:latin typeface="+mn-lt"/>
                          <a:ea typeface="+mn-ea"/>
                          <a:cs typeface="+mn-cs"/>
                        </a:rPr>
                        <a:t>Qué: </a:t>
                      </a:r>
                      <a:r>
                        <a:rPr lang="es-ES_tradnl" sz="1000" kern="1200" dirty="0" smtClean="0">
                          <a:solidFill>
                            <a:schemeClr val="tx1"/>
                          </a:solidFill>
                          <a:effectLst/>
                          <a:latin typeface="+mn-lt"/>
                          <a:ea typeface="+mn-ea"/>
                          <a:cs typeface="+mn-cs"/>
                        </a:rPr>
                        <a:t>Inscribir a Bruce en la liga local de fútbol </a:t>
                      </a:r>
                      <a:endParaRPr lang="en-US" sz="1000" kern="1200" dirty="0" smtClean="0">
                        <a:solidFill>
                          <a:schemeClr val="tx1"/>
                        </a:solidFill>
                        <a:effectLst/>
                        <a:latin typeface="+mn-lt"/>
                        <a:ea typeface="+mn-ea"/>
                        <a:cs typeface="+mn-cs"/>
                      </a:endParaRPr>
                    </a:p>
                    <a:p>
                      <a:pPr fontAlgn="base"/>
                      <a:r>
                        <a:rPr lang="es-ES_tradnl" sz="1000" b="1" kern="1200" dirty="0" smtClean="0">
                          <a:solidFill>
                            <a:schemeClr val="tx1"/>
                          </a:solidFill>
                          <a:effectLst/>
                          <a:latin typeface="+mn-lt"/>
                          <a:ea typeface="+mn-ea"/>
                          <a:cs typeface="+mn-cs"/>
                        </a:rPr>
                        <a:t>Dónde: </a:t>
                      </a:r>
                      <a:r>
                        <a:rPr lang="es-ES_tradnl" sz="1000" kern="1200" dirty="0" smtClean="0">
                          <a:solidFill>
                            <a:schemeClr val="tx1"/>
                          </a:solidFill>
                          <a:effectLst/>
                          <a:latin typeface="+mn-lt"/>
                          <a:ea typeface="+mn-ea"/>
                          <a:cs typeface="+mn-cs"/>
                        </a:rPr>
                        <a:t>YMCA local</a:t>
                      </a:r>
                      <a:endParaRPr lang="en-US" sz="1000" kern="1200" dirty="0" smtClean="0">
                        <a:solidFill>
                          <a:schemeClr val="tx1"/>
                        </a:solidFill>
                        <a:effectLst/>
                        <a:latin typeface="+mn-lt"/>
                        <a:ea typeface="+mn-ea"/>
                        <a:cs typeface="+mn-cs"/>
                      </a:endParaRPr>
                    </a:p>
                    <a:p>
                      <a:pPr fontAlgn="base"/>
                      <a:r>
                        <a:rPr lang="es-ES_tradnl" sz="1000" b="1" kern="1200" dirty="0" smtClean="0">
                          <a:solidFill>
                            <a:schemeClr val="tx1"/>
                          </a:solidFill>
                          <a:effectLst/>
                          <a:latin typeface="+mn-lt"/>
                          <a:ea typeface="+mn-ea"/>
                          <a:cs typeface="+mn-cs"/>
                        </a:rPr>
                        <a:t>Cuándo: </a:t>
                      </a:r>
                      <a:r>
                        <a:rPr lang="es-ES_tradnl" sz="1000" kern="1200" dirty="0" smtClean="0">
                          <a:solidFill>
                            <a:schemeClr val="tx1"/>
                          </a:solidFill>
                          <a:effectLst/>
                          <a:latin typeface="+mn-lt"/>
                          <a:ea typeface="+mn-ea"/>
                          <a:cs typeface="+mn-cs"/>
                        </a:rPr>
                        <a:t> Mayo – Para comenzar a jugar cuando la liga de verano comience en junio</a:t>
                      </a:r>
                      <a:endParaRPr lang="en-US" sz="1000" kern="1200" dirty="0" smtClean="0">
                        <a:solidFill>
                          <a:schemeClr val="tx1"/>
                        </a:solidFill>
                        <a:effectLst/>
                        <a:latin typeface="+mn-lt"/>
                        <a:ea typeface="+mn-ea"/>
                        <a:cs typeface="+mn-cs"/>
                      </a:endParaRPr>
                    </a:p>
                    <a:p>
                      <a:r>
                        <a:rPr lang="es-ES_tradnl" sz="1000" b="1" kern="1200" dirty="0" smtClean="0">
                          <a:solidFill>
                            <a:schemeClr val="tx1"/>
                          </a:solidFill>
                          <a:effectLst/>
                          <a:latin typeface="+mn-lt"/>
                          <a:ea typeface="+mn-ea"/>
                          <a:cs typeface="+mn-cs"/>
                        </a:rPr>
                        <a:t>Cómo: </a:t>
                      </a:r>
                      <a:r>
                        <a:rPr lang="es-ES_tradnl" sz="1000" kern="1200" dirty="0" smtClean="0">
                          <a:solidFill>
                            <a:schemeClr val="tx1"/>
                          </a:solidFill>
                          <a:effectLst/>
                          <a:latin typeface="+mn-lt"/>
                          <a:ea typeface="+mn-ea"/>
                          <a:cs typeface="+mn-cs"/>
                        </a:rPr>
                        <a:t>Tyson donará la tarifa necesaria en $, así como un par de zapatillas de fútbol</a:t>
                      </a:r>
                      <a:endParaRPr kumimoji="0" lang="es-ES_tradnl" sz="1000" b="0" i="0" u="none" strike="noStrike" cap="none" normalizeH="0" baseline="0" noProof="0" dirty="0">
                        <a:ln>
                          <a:noFill/>
                        </a:ln>
                        <a:solidFill>
                          <a:srgbClr val="000000"/>
                        </a:solidFill>
                        <a:effectLst/>
                        <a:latin typeface="Arial" charset="0"/>
                        <a:ea typeface="ＭＳ Ｐゴシック" charset="0"/>
                        <a:cs typeface="Arial" charset="0"/>
                      </a:endParaRP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p:cNvSpPr>
            <a:spLocks noGrp="1"/>
          </p:cNvSpPr>
          <p:nvPr>
            <p:ph type="title"/>
          </p:nvPr>
        </p:nvSpPr>
        <p:spPr>
          <a:xfrm>
            <a:off x="0" y="0"/>
            <a:ext cx="9144000" cy="304800"/>
          </a:xfrm>
          <a:solidFill>
            <a:srgbClr val="FFFF99"/>
          </a:solidFill>
        </p:spPr>
        <p:txBody>
          <a:bodyPr/>
          <a:lstStyle/>
          <a:p>
            <a:r>
              <a:rPr lang="es-ES_tradnl" sz="2000" smtClean="0">
                <a:effectLst>
                  <a:outerShdw blurRad="38100" dist="38100" dir="2700000" algn="tl">
                    <a:srgbClr val="FFFFFF"/>
                  </a:outerShdw>
                </a:effectLst>
                <a:latin typeface="Arial" charset="0"/>
                <a:cs typeface="Arial" charset="0"/>
              </a:rPr>
              <a:t>Contraataques para la Regla, Las Recompensas y las Consecuencias</a:t>
            </a:r>
            <a:endParaRPr lang="es-ES_tradnl" sz="2000">
              <a:effectLst>
                <a:outerShdw blurRad="38100" dist="38100" dir="2700000" algn="tl">
                  <a:srgbClr val="FFFFFF"/>
                </a:outerShdw>
              </a:effectLst>
              <a:latin typeface="Arial" charset="0"/>
              <a:cs typeface="Arial"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1556581"/>
              </p:ext>
            </p:extLst>
          </p:nvPr>
        </p:nvGraphicFramePr>
        <p:xfrm>
          <a:off x="193675" y="381000"/>
          <a:ext cx="8874125" cy="6557924"/>
        </p:xfrm>
        <a:graphic>
          <a:graphicData uri="http://schemas.openxmlformats.org/drawingml/2006/table">
            <a:tbl>
              <a:tblPr/>
              <a:tblGrid>
                <a:gridCol w="4149725"/>
                <a:gridCol w="4724400"/>
              </a:tblGrid>
              <a:tr h="306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_tradnl" sz="1200" b="1" kern="1200" noProof="0" dirty="0" smtClean="0">
                          <a:solidFill>
                            <a:schemeClr val="bg1"/>
                          </a:solidFill>
                          <a:effectLst/>
                          <a:latin typeface="+mj-lt"/>
                          <a:ea typeface="+mn-ea"/>
                          <a:cs typeface="+mn-cs"/>
                        </a:rPr>
                        <a:t>Movidas Clásicas al Introducir la Regla</a:t>
                      </a:r>
                      <a:endParaRPr kumimoji="0" lang="es-ES_tradnl" sz="1200" b="1" i="0" u="none" strike="noStrike" cap="none" normalizeH="0" baseline="0" noProof="0" dirty="0">
                        <a:ln>
                          <a:noFill/>
                        </a:ln>
                        <a:solidFill>
                          <a:schemeClr val="bg1"/>
                        </a:solidFill>
                        <a:effectLst/>
                        <a:latin typeface="+mj-lt"/>
                        <a:ea typeface="ＭＳ Ｐゴシック" charset="0"/>
                        <a:cs typeface="Arial" charset="0"/>
                      </a:endParaRPr>
                    </a:p>
                  </a:txBody>
                  <a:tcPr marL="91443" marR="91443"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_tradnl" sz="1200" b="1" kern="1200" dirty="0" smtClean="0">
                          <a:solidFill>
                            <a:schemeClr val="bg1"/>
                          </a:solidFill>
                          <a:effectLst/>
                          <a:latin typeface="+mj-lt"/>
                          <a:ea typeface="+mn-ea"/>
                          <a:cs typeface="+mn-cs"/>
                        </a:rPr>
                        <a:t>Contraataques de Mamá Destructores de Provocaciones</a:t>
                      </a:r>
                      <a:r>
                        <a:rPr lang="en-US" sz="1200" dirty="0" smtClean="0">
                          <a:solidFill>
                            <a:schemeClr val="bg1"/>
                          </a:solidFill>
                          <a:effectLst/>
                          <a:latin typeface="+mj-lt"/>
                        </a:rPr>
                        <a:t> </a:t>
                      </a:r>
                      <a:endParaRPr kumimoji="0" lang="es-ES_tradnl" sz="1200" b="1" i="0" u="none" strike="noStrike" cap="none" normalizeH="0" baseline="0" noProof="0" dirty="0">
                        <a:ln>
                          <a:noFill/>
                        </a:ln>
                        <a:solidFill>
                          <a:schemeClr val="bg1"/>
                        </a:solidFill>
                        <a:effectLst/>
                        <a:latin typeface="+mj-lt"/>
                        <a:ea typeface="ＭＳ Ｐゴシック" charset="0"/>
                        <a:cs typeface="Arial" charset="0"/>
                      </a:endParaRPr>
                    </a:p>
                  </a:txBody>
                  <a:tcPr marL="91443" marR="91443"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9900"/>
                    </a:solidFill>
                  </a:tcPr>
                </a:tc>
              </a:tr>
              <a:tr h="1430338">
                <a:tc>
                  <a:txBody>
                    <a:bodyPr/>
                    <a:lstStyle/>
                    <a:p>
                      <a:pPr fontAlgn="base"/>
                      <a:r>
                        <a:rPr lang="es-ES_tradnl" sz="1100" kern="1200" noProof="0" dirty="0" smtClean="0">
                          <a:solidFill>
                            <a:schemeClr val="tx1"/>
                          </a:solidFill>
                          <a:effectLst/>
                          <a:latin typeface="+mn-lt"/>
                          <a:ea typeface="+mn-ea"/>
                          <a:cs typeface="+mn-cs"/>
                        </a:rPr>
                        <a:t>Parte 1 Introducción de la Regla</a:t>
                      </a:r>
                    </a:p>
                    <a:p>
                      <a:pPr fontAlgn="base"/>
                      <a:r>
                        <a:rPr lang="es-ES_tradnl" sz="1100" kern="1200" noProof="0" dirty="0" smtClean="0">
                          <a:solidFill>
                            <a:schemeClr val="tx1"/>
                          </a:solidFill>
                          <a:effectLst/>
                          <a:latin typeface="+mn-lt"/>
                          <a:ea typeface="+mn-ea"/>
                          <a:cs typeface="+mn-cs"/>
                        </a:rPr>
                        <a:t>1. Funciona bien – No hay Problema</a:t>
                      </a:r>
                    </a:p>
                    <a:p>
                      <a:pPr fontAlgn="base"/>
                      <a:r>
                        <a:rPr lang="es-ES_tradnl" sz="1100" kern="1200" noProof="0" dirty="0" smtClean="0">
                          <a:solidFill>
                            <a:schemeClr val="tx1"/>
                          </a:solidFill>
                          <a:effectLst/>
                          <a:latin typeface="+mn-lt"/>
                          <a:ea typeface="+mn-ea"/>
                          <a:cs typeface="+mn-cs"/>
                        </a:rPr>
                        <a:t>2. Se niega tercamente a cumplir con la regla</a:t>
                      </a:r>
                    </a:p>
                    <a:p>
                      <a:pPr fontAlgn="base"/>
                      <a:r>
                        <a:rPr lang="es-ES_tradnl" sz="1100" kern="1200" noProof="0" dirty="0" smtClean="0">
                          <a:solidFill>
                            <a:schemeClr val="tx1"/>
                          </a:solidFill>
                          <a:effectLst/>
                          <a:latin typeface="+mn-lt"/>
                          <a:ea typeface="+mn-ea"/>
                          <a:cs typeface="+mn-cs"/>
                        </a:rPr>
                        <a:t>3. Se saca al padre de encima diciendo que la regla es estúpida</a:t>
                      </a:r>
                    </a:p>
                    <a:p>
                      <a:r>
                        <a:rPr lang="es-ES_tradnl" sz="1100" kern="1200" noProof="0" dirty="0" smtClean="0">
                          <a:solidFill>
                            <a:schemeClr val="tx1"/>
                          </a:solidFill>
                          <a:effectLst/>
                          <a:latin typeface="+mn-lt"/>
                          <a:ea typeface="+mn-ea"/>
                          <a:cs typeface="+mn-cs"/>
                        </a:rPr>
                        <a:t>4. Intenta negociar parte de la regla</a:t>
                      </a:r>
                      <a:r>
                        <a:rPr lang="es-ES_tradnl" sz="1100" noProof="0" dirty="0" smtClean="0">
                          <a:effectLst/>
                          <a:latin typeface="+mn-lt"/>
                        </a:rPr>
                        <a:t> </a:t>
                      </a:r>
                      <a:endParaRPr kumimoji="0" lang="es-ES_tradnl" sz="1100" b="0" i="0" u="none" strike="noStrike" cap="none" normalizeH="0" baseline="0" noProof="0" dirty="0">
                        <a:ln>
                          <a:noFill/>
                        </a:ln>
                        <a:solidFill>
                          <a:srgbClr val="000000"/>
                        </a:solidFill>
                        <a:effectLst/>
                        <a:latin typeface="+mn-lt"/>
                        <a:ea typeface="ＭＳ Ｐゴシック" charset="0"/>
                        <a:cs typeface="Arial" charset="0"/>
                      </a:endParaRPr>
                    </a:p>
                  </a:txBody>
                  <a:tcPr marL="91443" marR="91443"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endParaRPr kumimoji="0" lang="es-ES_tradnl" sz="1100" b="0" i="0" u="none" strike="noStrike" cap="none" normalizeH="0" baseline="0" noProof="0" dirty="0" smtClean="0">
                        <a:ln>
                          <a:noFill/>
                        </a:ln>
                        <a:solidFill>
                          <a:srgbClr val="000000"/>
                        </a:solidFill>
                        <a:effectLst/>
                        <a:latin typeface="Arial" charset="0"/>
                        <a:ea typeface="ＭＳ Ｐゴシック" charset="0"/>
                        <a:cs typeface="Arial" charset="0"/>
                      </a:endParaRPr>
                    </a:p>
                    <a:p>
                      <a:pPr fontAlgn="base"/>
                      <a:r>
                        <a:rPr lang="es-ES_tradnl" sz="1100" kern="1200" dirty="0" smtClean="0">
                          <a:solidFill>
                            <a:schemeClr val="tx1"/>
                          </a:solidFill>
                          <a:effectLst/>
                          <a:latin typeface="+mn-lt"/>
                          <a:ea typeface="+mn-ea"/>
                          <a:cs typeface="+mn-cs"/>
                        </a:rPr>
                        <a:t>1. Mamá y Papá usarán un tono de voz firme y calmado</a:t>
                      </a:r>
                      <a:endParaRPr lang="en-US" sz="1100" kern="1200" dirty="0" smtClean="0">
                        <a:solidFill>
                          <a:schemeClr val="tx1"/>
                        </a:solidFill>
                        <a:effectLst/>
                        <a:latin typeface="+mn-lt"/>
                        <a:ea typeface="+mn-ea"/>
                        <a:cs typeface="+mn-cs"/>
                      </a:endParaRPr>
                    </a:p>
                    <a:p>
                      <a:pPr fontAlgn="base"/>
                      <a:r>
                        <a:rPr lang="es-ES_tradnl" sz="1100" kern="1200" dirty="0" smtClean="0">
                          <a:solidFill>
                            <a:schemeClr val="tx1"/>
                          </a:solidFill>
                          <a:effectLst/>
                          <a:latin typeface="+mn-lt"/>
                          <a:ea typeface="+mn-ea"/>
                          <a:cs typeface="+mn-cs"/>
                        </a:rPr>
                        <a:t>2</a:t>
                      </a:r>
                      <a:r>
                        <a:rPr lang="es-ES_tradnl" sz="1100" b="1" kern="1200" dirty="0" smtClean="0">
                          <a:solidFill>
                            <a:schemeClr val="tx1"/>
                          </a:solidFill>
                          <a:effectLst/>
                          <a:latin typeface="+mn-lt"/>
                          <a:ea typeface="+mn-ea"/>
                          <a:cs typeface="+mn-cs"/>
                        </a:rPr>
                        <a:t>. </a:t>
                      </a:r>
                      <a:r>
                        <a:rPr lang="es-ES_tradnl" sz="1100" kern="1200" dirty="0" smtClean="0">
                          <a:solidFill>
                            <a:schemeClr val="tx1"/>
                          </a:solidFill>
                          <a:effectLst/>
                          <a:latin typeface="+mn-lt"/>
                          <a:ea typeface="+mn-ea"/>
                          <a:cs typeface="+mn-cs"/>
                        </a:rPr>
                        <a:t>DP #1 No tomarlo como algo personal – pensar “él lo que quiere es provocarme”</a:t>
                      </a:r>
                      <a:endParaRPr lang="en-US" sz="1100" kern="1200" dirty="0" smtClean="0">
                        <a:solidFill>
                          <a:schemeClr val="tx1"/>
                        </a:solidFill>
                        <a:effectLst/>
                        <a:latin typeface="+mn-lt"/>
                        <a:ea typeface="+mn-ea"/>
                        <a:cs typeface="+mn-cs"/>
                      </a:endParaRPr>
                    </a:p>
                    <a:p>
                      <a:pPr fontAlgn="base"/>
                      <a:r>
                        <a:rPr lang="es-ES_tradnl" sz="1100" kern="1200" dirty="0" smtClean="0">
                          <a:solidFill>
                            <a:schemeClr val="tx1"/>
                          </a:solidFill>
                          <a:effectLst/>
                          <a:latin typeface="+mn-lt"/>
                          <a:ea typeface="+mn-ea"/>
                          <a:cs typeface="+mn-cs"/>
                        </a:rPr>
                        <a:t>3. DP #4 Reflector- “Lo siento mucho si te sientes así, pero es lo que dice la regla”; DP #2 Salir y Esperar – salir inmediatamente a la habitación por 15 min.</a:t>
                      </a:r>
                      <a:endParaRPr lang="en-US" sz="1100" kern="1200" dirty="0" smtClean="0">
                        <a:solidFill>
                          <a:schemeClr val="tx1"/>
                        </a:solidFill>
                        <a:effectLst/>
                        <a:latin typeface="+mn-lt"/>
                        <a:ea typeface="+mn-ea"/>
                        <a:cs typeface="+mn-cs"/>
                      </a:endParaRPr>
                    </a:p>
                    <a:p>
                      <a:r>
                        <a:rPr lang="es-ES_tradnl" sz="1100" kern="1200" dirty="0" smtClean="0">
                          <a:solidFill>
                            <a:schemeClr val="tx1"/>
                          </a:solidFill>
                          <a:effectLst/>
                          <a:latin typeface="+mn-lt"/>
                          <a:ea typeface="+mn-ea"/>
                          <a:cs typeface="+mn-cs"/>
                        </a:rPr>
                        <a:t>4.No sucederá</a:t>
                      </a:r>
                      <a:r>
                        <a:rPr lang="en-US" sz="1100" dirty="0" smtClean="0">
                          <a:effectLst/>
                        </a:rPr>
                        <a:t> </a:t>
                      </a:r>
                      <a:endParaRPr kumimoji="0" lang="es-ES_tradnl" sz="1100" b="0" i="0" u="none" strike="noStrike" cap="none" normalizeH="0" baseline="0" noProof="0" dirty="0">
                        <a:ln>
                          <a:noFill/>
                        </a:ln>
                        <a:solidFill>
                          <a:srgbClr val="000000"/>
                        </a:solidFill>
                        <a:effectLst/>
                        <a:latin typeface="Arial" charset="0"/>
                        <a:ea typeface="ＭＳ Ｐゴシック" charset="0"/>
                        <a:cs typeface="Arial" charset="0"/>
                      </a:endParaRPr>
                    </a:p>
                  </a:txBody>
                  <a:tcPr marL="91443" marR="91443"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r h="306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noProof="0" smtClean="0">
                          <a:ln>
                            <a:noFill/>
                          </a:ln>
                          <a:solidFill>
                            <a:schemeClr val="bg1"/>
                          </a:solidFill>
                          <a:effectLst/>
                          <a:latin typeface="Arial" charset="0"/>
                          <a:ea typeface="ＭＳ Ｐゴシック" charset="0"/>
                          <a:cs typeface="Arial" charset="0"/>
                        </a:rPr>
                        <a:t>Movidas Clásicas al entregar la Recompensa</a:t>
                      </a:r>
                      <a:endParaRPr kumimoji="0" lang="es-ES_tradnl" sz="1200" b="1" i="0" u="none" strike="noStrike" cap="none" normalizeH="0" baseline="0" noProof="0">
                        <a:ln>
                          <a:noFill/>
                        </a:ln>
                        <a:solidFill>
                          <a:schemeClr val="bg1"/>
                        </a:solidFill>
                        <a:effectLst/>
                        <a:latin typeface="Arial" charset="0"/>
                        <a:ea typeface="ＭＳ Ｐゴシック" charset="0"/>
                        <a:cs typeface="Arial" charset="0"/>
                      </a:endParaRPr>
                    </a:p>
                  </a:txBody>
                  <a:tcPr marL="91443" marR="91443" marT="45710" marB="45710" anchor="ctr" horzOverflow="overflow">
                    <a:lnL>
                      <a:noFill/>
                    </a:lnL>
                    <a:lnR>
                      <a:noFill/>
                    </a:lnR>
                    <a:lnT>
                      <a:noFill/>
                    </a:lnT>
                    <a:lnB>
                      <a:noFill/>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_tradnl" sz="1200" b="1" kern="1200" dirty="0" smtClean="0">
                          <a:solidFill>
                            <a:schemeClr val="bg1"/>
                          </a:solidFill>
                          <a:effectLst/>
                          <a:latin typeface="+mn-lt"/>
                          <a:ea typeface="+mn-ea"/>
                          <a:cs typeface="+mn-cs"/>
                        </a:rPr>
                        <a:t>Contraataques de Mamá Destructores de Provocaciones</a:t>
                      </a:r>
                      <a:r>
                        <a:rPr lang="en-US" sz="1200" kern="1200" dirty="0" smtClean="0">
                          <a:solidFill>
                            <a:schemeClr val="bg1"/>
                          </a:solidFill>
                          <a:effectLst/>
                          <a:latin typeface="+mn-lt"/>
                          <a:ea typeface="+mn-ea"/>
                          <a:cs typeface="+mn-cs"/>
                        </a:rPr>
                        <a:t> </a:t>
                      </a:r>
                      <a:endParaRPr kumimoji="0" lang="es-ES_tradnl" sz="1200" b="1" i="0" u="none" strike="noStrike" kern="1200" cap="none" normalizeH="0" baseline="0" noProof="0" dirty="0">
                        <a:ln>
                          <a:noFill/>
                        </a:ln>
                        <a:solidFill>
                          <a:schemeClr val="bg1"/>
                        </a:solidFill>
                        <a:effectLst/>
                        <a:latin typeface="+mn-lt"/>
                        <a:ea typeface="ＭＳ Ｐゴシック" charset="0"/>
                        <a:cs typeface="Arial" charset="0"/>
                      </a:endParaRPr>
                    </a:p>
                  </a:txBody>
                  <a:tcPr marL="91443" marR="91443" marT="45710" marB="45710"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00"/>
                    </a:solidFill>
                  </a:tcPr>
                </a:tc>
              </a:tr>
              <a:tr h="1600200">
                <a:tc>
                  <a:txBody>
                    <a:bodyPr/>
                    <a:lstStyle/>
                    <a:p>
                      <a:pPr fontAlgn="base"/>
                      <a:r>
                        <a:rPr lang="es-ES_tradnl" sz="1100" kern="1200" dirty="0" smtClean="0">
                          <a:solidFill>
                            <a:schemeClr val="tx1"/>
                          </a:solidFill>
                          <a:effectLst/>
                          <a:latin typeface="+mn-lt"/>
                          <a:ea typeface="+mn-ea"/>
                          <a:cs typeface="+mn-cs"/>
                        </a:rPr>
                        <a:t>Parte 2 Entrega de la Recompensa</a:t>
                      </a:r>
                      <a:endParaRPr lang="en-US" sz="1100" kern="1200" dirty="0" smtClean="0">
                        <a:solidFill>
                          <a:schemeClr val="tx1"/>
                        </a:solidFill>
                        <a:effectLst/>
                        <a:latin typeface="+mn-lt"/>
                        <a:ea typeface="+mn-ea"/>
                        <a:cs typeface="+mn-cs"/>
                      </a:endParaRPr>
                    </a:p>
                    <a:p>
                      <a:pPr fontAlgn="base"/>
                      <a:r>
                        <a:rPr lang="es-ES_tradnl" sz="1100" kern="1200" dirty="0" smtClean="0">
                          <a:solidFill>
                            <a:schemeClr val="tx1"/>
                          </a:solidFill>
                          <a:effectLst/>
                          <a:latin typeface="+mn-lt"/>
                          <a:ea typeface="+mn-ea"/>
                          <a:cs typeface="+mn-cs"/>
                        </a:rPr>
                        <a:t>1. Funciona Muy Bien</a:t>
                      </a:r>
                      <a:endParaRPr lang="en-US" sz="1100" kern="1200" dirty="0" smtClean="0">
                        <a:solidFill>
                          <a:schemeClr val="tx1"/>
                        </a:solidFill>
                        <a:effectLst/>
                        <a:latin typeface="+mn-lt"/>
                        <a:ea typeface="+mn-ea"/>
                        <a:cs typeface="+mn-cs"/>
                      </a:endParaRPr>
                    </a:p>
                    <a:p>
                      <a:pPr fontAlgn="base"/>
                      <a:r>
                        <a:rPr lang="es-ES_tradnl" sz="1100" kern="1200" dirty="0" smtClean="0">
                          <a:solidFill>
                            <a:schemeClr val="tx1"/>
                          </a:solidFill>
                          <a:effectLst/>
                          <a:latin typeface="+mn-lt"/>
                          <a:ea typeface="+mn-ea"/>
                          <a:cs typeface="+mn-cs"/>
                        </a:rPr>
                        <a:t>2. Dice: “La Recompensa no es suficientemente buena”</a:t>
                      </a:r>
                      <a:endParaRPr lang="en-US" sz="1100" kern="1200" dirty="0" smtClean="0">
                        <a:solidFill>
                          <a:schemeClr val="tx1"/>
                        </a:solidFill>
                        <a:effectLst/>
                        <a:latin typeface="+mn-lt"/>
                        <a:ea typeface="+mn-ea"/>
                        <a:cs typeface="+mn-cs"/>
                      </a:endParaRPr>
                    </a:p>
                    <a:p>
                      <a:pPr fontAlgn="base"/>
                      <a:r>
                        <a:rPr lang="es-ES_tradnl" sz="1100" kern="1200" dirty="0" smtClean="0">
                          <a:solidFill>
                            <a:schemeClr val="tx1"/>
                          </a:solidFill>
                          <a:effectLst/>
                          <a:latin typeface="+mn-lt"/>
                          <a:ea typeface="+mn-ea"/>
                          <a:cs typeface="+mn-cs"/>
                        </a:rPr>
                        <a:t>3. Intenta renegociar una recompensa mejor u otra diferente </a:t>
                      </a:r>
                      <a:endParaRPr lang="en-US" sz="1100" kern="1200" dirty="0" smtClean="0">
                        <a:solidFill>
                          <a:schemeClr val="tx1"/>
                        </a:solidFill>
                        <a:effectLst/>
                        <a:latin typeface="+mn-lt"/>
                        <a:ea typeface="+mn-ea"/>
                        <a:cs typeface="+mn-cs"/>
                      </a:endParaRPr>
                    </a:p>
                    <a:p>
                      <a:pPr fontAlgn="base"/>
                      <a:r>
                        <a:rPr lang="es-ES_tradnl" sz="1100" kern="1200" dirty="0" smtClean="0">
                          <a:solidFill>
                            <a:schemeClr val="tx1"/>
                          </a:solidFill>
                          <a:effectLst/>
                          <a:latin typeface="+mn-lt"/>
                          <a:ea typeface="+mn-ea"/>
                          <a:cs typeface="+mn-cs"/>
                        </a:rPr>
                        <a:t>4. Dice “No me importa” o “la recompensa es “estúpida o para bebés” </a:t>
                      </a:r>
                      <a:endParaRPr lang="en-US" sz="1100" kern="1200" dirty="0" smtClean="0">
                        <a:solidFill>
                          <a:schemeClr val="tx1"/>
                        </a:solidFill>
                        <a:effectLst/>
                        <a:latin typeface="+mn-lt"/>
                        <a:ea typeface="+mn-ea"/>
                        <a:cs typeface="+mn-cs"/>
                      </a:endParaRPr>
                    </a:p>
                    <a:p>
                      <a:r>
                        <a:rPr lang="es-ES_tradnl" sz="1100" kern="1200" dirty="0" smtClean="0">
                          <a:solidFill>
                            <a:schemeClr val="tx1"/>
                          </a:solidFill>
                          <a:effectLst/>
                          <a:latin typeface="+mn-lt"/>
                          <a:ea typeface="+mn-ea"/>
                          <a:cs typeface="+mn-cs"/>
                        </a:rPr>
                        <a:t>5. Otra cosa </a:t>
                      </a:r>
                      <a:endParaRPr kumimoji="0" lang="es-ES_tradnl" sz="1100" b="0" i="0" u="none" strike="noStrike" cap="none" normalizeH="0" baseline="0" noProof="0" dirty="0">
                        <a:ln>
                          <a:noFill/>
                        </a:ln>
                        <a:solidFill>
                          <a:schemeClr val="tx1"/>
                        </a:solidFill>
                        <a:effectLst/>
                        <a:latin typeface="Arial" charset="0"/>
                        <a:ea typeface="ＭＳ Ｐゴシック" charset="0"/>
                        <a:cs typeface="Arial" charset="0"/>
                      </a:endParaRPr>
                    </a:p>
                  </a:txBody>
                  <a:tcPr marL="91443" marR="91443"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fontAlgn="base"/>
                      <a:r>
                        <a:rPr lang="es-ES_tradnl" sz="1100" kern="1200" dirty="0" smtClean="0">
                          <a:solidFill>
                            <a:schemeClr val="tx1"/>
                          </a:solidFill>
                          <a:effectLst/>
                          <a:latin typeface="+mn-lt"/>
                          <a:ea typeface="+mn-ea"/>
                          <a:cs typeface="+mn-cs"/>
                        </a:rPr>
                        <a:t>1. La recompensa se entrega a las 4 PM con palabras de elogio “Estoy orgullosa de ti”. Una nota con pegatina recordatoria en mi espejo del baño </a:t>
                      </a:r>
                      <a:endParaRPr lang="en-US" sz="1100" kern="1200" dirty="0" smtClean="0">
                        <a:solidFill>
                          <a:schemeClr val="tx1"/>
                        </a:solidFill>
                        <a:effectLst/>
                        <a:latin typeface="+mn-lt"/>
                        <a:ea typeface="+mn-ea"/>
                        <a:cs typeface="+mn-cs"/>
                      </a:endParaRPr>
                    </a:p>
                    <a:p>
                      <a:pPr fontAlgn="base"/>
                      <a:r>
                        <a:rPr lang="es-ES_tradnl" sz="1100" kern="1200" dirty="0" smtClean="0">
                          <a:solidFill>
                            <a:schemeClr val="tx1"/>
                          </a:solidFill>
                          <a:effectLst/>
                          <a:latin typeface="+mn-lt"/>
                          <a:ea typeface="+mn-ea"/>
                          <a:cs typeface="+mn-cs"/>
                        </a:rPr>
                        <a:t>2. DP #4  Reflector- diga “De todas maneras, ésta es tu recompensa”</a:t>
                      </a:r>
                      <a:endParaRPr lang="en-US" sz="1100" kern="1200" dirty="0" smtClean="0">
                        <a:solidFill>
                          <a:schemeClr val="tx1"/>
                        </a:solidFill>
                        <a:effectLst/>
                        <a:latin typeface="+mn-lt"/>
                        <a:ea typeface="+mn-ea"/>
                        <a:cs typeface="+mn-cs"/>
                      </a:endParaRPr>
                    </a:p>
                    <a:p>
                      <a:pPr fontAlgn="base"/>
                      <a:r>
                        <a:rPr lang="es-ES_tradnl" sz="1100" kern="1200" dirty="0" smtClean="0">
                          <a:solidFill>
                            <a:schemeClr val="tx1"/>
                          </a:solidFill>
                          <a:effectLst/>
                          <a:latin typeface="+mn-lt"/>
                          <a:ea typeface="+mn-ea"/>
                          <a:cs typeface="+mn-cs"/>
                        </a:rPr>
                        <a:t>3. DP #3  Breve y al Grano – diga de manera divertida, “Buen intento, ésta es tu recompensa por ahora”</a:t>
                      </a:r>
                      <a:endParaRPr lang="en-US" sz="1100" kern="1200" dirty="0" smtClean="0">
                        <a:solidFill>
                          <a:schemeClr val="tx1"/>
                        </a:solidFill>
                        <a:effectLst/>
                        <a:latin typeface="+mn-lt"/>
                        <a:ea typeface="+mn-ea"/>
                        <a:cs typeface="+mn-cs"/>
                      </a:endParaRPr>
                    </a:p>
                    <a:p>
                      <a:pPr fontAlgn="base"/>
                      <a:r>
                        <a:rPr lang="es-ES_tradnl" sz="1100" kern="1200" dirty="0" smtClean="0">
                          <a:solidFill>
                            <a:schemeClr val="tx1"/>
                          </a:solidFill>
                          <a:effectLst/>
                          <a:latin typeface="+mn-lt"/>
                          <a:ea typeface="+mn-ea"/>
                          <a:cs typeface="+mn-cs"/>
                        </a:rPr>
                        <a:t>4. DP # 1 No lo tome como un ataque personal - Piense “Él está tratando de hacerme sentir tonta para despistarme” y DP #2 Salir y Esperar – salir inmediatamente a su habitación por 15 minutos</a:t>
                      </a:r>
                      <a:endParaRPr lang="en-US" sz="1100" kern="1200" dirty="0" smtClean="0">
                        <a:solidFill>
                          <a:schemeClr val="tx1"/>
                        </a:solidFill>
                        <a:effectLst/>
                        <a:latin typeface="+mn-lt"/>
                        <a:ea typeface="+mn-ea"/>
                        <a:cs typeface="+mn-cs"/>
                      </a:endParaRPr>
                    </a:p>
                    <a:p>
                      <a:r>
                        <a:rPr lang="es-ES_tradnl" sz="1100" kern="1200" dirty="0" smtClean="0">
                          <a:solidFill>
                            <a:schemeClr val="tx1"/>
                          </a:solidFill>
                          <a:effectLst/>
                          <a:latin typeface="+mn-lt"/>
                          <a:ea typeface="+mn-ea"/>
                          <a:cs typeface="+mn-cs"/>
                        </a:rPr>
                        <a:t>5.  No ocurrirá</a:t>
                      </a:r>
                      <a:r>
                        <a:rPr lang="en-US" sz="1100" dirty="0" smtClean="0">
                          <a:effectLst/>
                        </a:rPr>
                        <a:t> </a:t>
                      </a:r>
                      <a:endParaRPr kumimoji="0" lang="es-ES_tradnl" sz="1100" b="0" i="0" u="none" strike="noStrike" cap="none" normalizeH="0" baseline="0" noProof="0" dirty="0">
                        <a:ln>
                          <a:noFill/>
                        </a:ln>
                        <a:solidFill>
                          <a:schemeClr val="tx1"/>
                        </a:solidFill>
                        <a:effectLst/>
                        <a:latin typeface="Arial" charset="0"/>
                        <a:ea typeface="ＭＳ Ｐゴシック" charset="0"/>
                        <a:cs typeface="Arial" charset="0"/>
                      </a:endParaRPr>
                    </a:p>
                  </a:txBody>
                  <a:tcPr marL="91443" marR="91443"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r h="306388">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s-ES_tradnl" sz="1200" b="1" i="0" u="none" strike="noStrike" cap="none" normalizeH="0" baseline="0" noProof="0" dirty="0" smtClean="0">
                          <a:ln>
                            <a:noFill/>
                          </a:ln>
                          <a:solidFill>
                            <a:schemeClr val="bg1"/>
                          </a:solidFill>
                          <a:effectLst/>
                          <a:latin typeface="Arial" charset="0"/>
                          <a:ea typeface="ＭＳ Ｐゴシック" charset="0"/>
                          <a:cs typeface="Arial" charset="0"/>
                        </a:rPr>
                        <a:t>Movidas clásicas al imponer la consecuencia</a:t>
                      </a:r>
                    </a:p>
                  </a:txBody>
                  <a:tcPr marL="91443" marR="91443"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_tradnl" sz="1200" b="1" kern="1200" dirty="0" smtClean="0">
                          <a:solidFill>
                            <a:schemeClr val="bg1"/>
                          </a:solidFill>
                          <a:effectLst/>
                          <a:latin typeface="+mn-lt"/>
                          <a:ea typeface="+mn-ea"/>
                          <a:cs typeface="+mn-cs"/>
                        </a:rPr>
                        <a:t>Contraataques de Mamá Destructores de Provocaciones</a:t>
                      </a:r>
                      <a:r>
                        <a:rPr lang="en-US" sz="1200" kern="1200" dirty="0" smtClean="0">
                          <a:solidFill>
                            <a:schemeClr val="bg1"/>
                          </a:solidFill>
                          <a:effectLst/>
                          <a:latin typeface="+mn-lt"/>
                          <a:ea typeface="+mn-ea"/>
                          <a:cs typeface="+mn-cs"/>
                        </a:rPr>
                        <a:t> </a:t>
                      </a:r>
                      <a:endParaRPr kumimoji="0" lang="es-ES_tradnl" sz="1200" b="1" i="0" u="none" strike="noStrike" kern="1200" cap="none" normalizeH="0" baseline="0" noProof="0" dirty="0">
                        <a:ln>
                          <a:noFill/>
                        </a:ln>
                        <a:solidFill>
                          <a:schemeClr val="bg1"/>
                        </a:solidFill>
                        <a:effectLst/>
                        <a:latin typeface="+mn-lt"/>
                        <a:ea typeface="ＭＳ Ｐゴシック" charset="0"/>
                        <a:cs typeface="Arial" charset="0"/>
                      </a:endParaRPr>
                    </a:p>
                  </a:txBody>
                  <a:tcPr marL="91443" marR="91443"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00"/>
                    </a:solidFill>
                  </a:tcPr>
                </a:tc>
              </a:tr>
              <a:tr h="2438400">
                <a:tc>
                  <a:txBody>
                    <a:bodyPr/>
                    <a:lstStyle/>
                    <a:p>
                      <a:pPr fontAlgn="base"/>
                      <a:r>
                        <a:rPr lang="es-ES_tradnl" sz="1100" kern="1200" dirty="0" smtClean="0">
                          <a:solidFill>
                            <a:schemeClr val="tx1"/>
                          </a:solidFill>
                          <a:effectLst/>
                          <a:latin typeface="+mn-lt"/>
                          <a:ea typeface="+mn-ea"/>
                          <a:cs typeface="+mn-cs"/>
                        </a:rPr>
                        <a:t>Parte 3 Imposición de la consecuencia</a:t>
                      </a:r>
                      <a:endParaRPr lang="en-US" sz="1100" kern="1200" dirty="0" smtClean="0">
                        <a:solidFill>
                          <a:schemeClr val="tx1"/>
                        </a:solidFill>
                        <a:effectLst/>
                        <a:latin typeface="+mn-lt"/>
                        <a:ea typeface="+mn-ea"/>
                        <a:cs typeface="+mn-cs"/>
                      </a:endParaRPr>
                    </a:p>
                    <a:p>
                      <a:pPr fontAlgn="base"/>
                      <a:r>
                        <a:rPr lang="es-ES_tradnl" sz="1100" kern="1200" dirty="0" smtClean="0">
                          <a:solidFill>
                            <a:schemeClr val="tx1"/>
                          </a:solidFill>
                          <a:effectLst/>
                          <a:latin typeface="+mn-lt"/>
                          <a:ea typeface="+mn-ea"/>
                          <a:cs typeface="+mn-cs"/>
                        </a:rPr>
                        <a:t>1. Funciona Muy Bien</a:t>
                      </a:r>
                      <a:endParaRPr lang="en-US" sz="1100" kern="1200" dirty="0" smtClean="0">
                        <a:solidFill>
                          <a:schemeClr val="tx1"/>
                        </a:solidFill>
                        <a:effectLst/>
                        <a:latin typeface="+mn-lt"/>
                        <a:ea typeface="+mn-ea"/>
                        <a:cs typeface="+mn-cs"/>
                      </a:endParaRPr>
                    </a:p>
                    <a:p>
                      <a:pPr fontAlgn="base"/>
                      <a:r>
                        <a:rPr lang="es-ES_tradnl" sz="1100" kern="1200" dirty="0" smtClean="0">
                          <a:solidFill>
                            <a:schemeClr val="tx1"/>
                          </a:solidFill>
                          <a:effectLst/>
                          <a:latin typeface="+mn-lt"/>
                          <a:ea typeface="+mn-ea"/>
                          <a:cs typeface="+mn-cs"/>
                        </a:rPr>
                        <a:t>2. Se niega a aceptar la consecuencia </a:t>
                      </a:r>
                      <a:endParaRPr lang="en-US" sz="1100" kern="1200" dirty="0" smtClean="0">
                        <a:solidFill>
                          <a:schemeClr val="tx1"/>
                        </a:solidFill>
                        <a:effectLst/>
                        <a:latin typeface="+mn-lt"/>
                        <a:ea typeface="+mn-ea"/>
                        <a:cs typeface="+mn-cs"/>
                      </a:endParaRPr>
                    </a:p>
                    <a:p>
                      <a:pPr fontAlgn="base"/>
                      <a:r>
                        <a:rPr lang="es-ES_tradnl" sz="1100" kern="1200" dirty="0" smtClean="0">
                          <a:solidFill>
                            <a:schemeClr val="tx1"/>
                          </a:solidFill>
                          <a:effectLst/>
                          <a:latin typeface="+mn-lt"/>
                          <a:ea typeface="+mn-ea"/>
                          <a:cs typeface="+mn-cs"/>
                        </a:rPr>
                        <a:t>3. Discute o responde con gritos, o maldice (Intenta conducir a Mamá a ceder)</a:t>
                      </a:r>
                      <a:endParaRPr lang="en-US" sz="1100" kern="1200" dirty="0" smtClean="0">
                        <a:solidFill>
                          <a:schemeClr val="tx1"/>
                        </a:solidFill>
                        <a:effectLst/>
                        <a:latin typeface="+mn-lt"/>
                        <a:ea typeface="+mn-ea"/>
                        <a:cs typeface="+mn-cs"/>
                      </a:endParaRPr>
                    </a:p>
                    <a:p>
                      <a:pPr fontAlgn="base"/>
                      <a:r>
                        <a:rPr lang="es-ES_tradnl" sz="1100" kern="1200" dirty="0" smtClean="0">
                          <a:solidFill>
                            <a:schemeClr val="tx1"/>
                          </a:solidFill>
                          <a:effectLst/>
                          <a:latin typeface="+mn-lt"/>
                          <a:ea typeface="+mn-ea"/>
                          <a:cs typeface="+mn-cs"/>
                        </a:rPr>
                        <a:t>4. Se retira o te ignora</a:t>
                      </a:r>
                      <a:endParaRPr lang="en-US" sz="1100" kern="1200" dirty="0" smtClean="0">
                        <a:solidFill>
                          <a:schemeClr val="tx1"/>
                        </a:solidFill>
                        <a:effectLst/>
                        <a:latin typeface="+mn-lt"/>
                        <a:ea typeface="+mn-ea"/>
                        <a:cs typeface="+mn-cs"/>
                      </a:endParaRPr>
                    </a:p>
                    <a:p>
                      <a:pPr fontAlgn="base"/>
                      <a:r>
                        <a:rPr lang="es-ES_tradnl" sz="1100" kern="1200" dirty="0" smtClean="0">
                          <a:solidFill>
                            <a:schemeClr val="tx1"/>
                          </a:solidFill>
                          <a:effectLst/>
                          <a:latin typeface="+mn-lt"/>
                          <a:ea typeface="+mn-ea"/>
                          <a:cs typeface="+mn-cs"/>
                        </a:rPr>
                        <a:t>5. Amenaza o se torna agresivo</a:t>
                      </a:r>
                      <a:endParaRPr lang="en-US" sz="1100" kern="1200" dirty="0" smtClean="0">
                        <a:solidFill>
                          <a:schemeClr val="tx1"/>
                        </a:solidFill>
                        <a:effectLst/>
                        <a:latin typeface="+mn-lt"/>
                        <a:ea typeface="+mn-ea"/>
                        <a:cs typeface="+mn-cs"/>
                      </a:endParaRPr>
                    </a:p>
                    <a:p>
                      <a:r>
                        <a:rPr lang="es-ES_tradnl" sz="1100" kern="1200" dirty="0" smtClean="0">
                          <a:solidFill>
                            <a:schemeClr val="tx1"/>
                          </a:solidFill>
                          <a:effectLst/>
                          <a:latin typeface="+mn-lt"/>
                          <a:ea typeface="+mn-ea"/>
                          <a:cs typeface="+mn-cs"/>
                        </a:rPr>
                        <a:t>6. Otra cosa</a:t>
                      </a:r>
                      <a:r>
                        <a:rPr lang="en-US" sz="1100" dirty="0" smtClean="0">
                          <a:effectLst/>
                        </a:rPr>
                        <a:t> </a:t>
                      </a:r>
                      <a:endParaRPr kumimoji="0" lang="es-ES_tradnl" sz="1100" b="0" i="0" u="none" strike="noStrike" cap="none" normalizeH="0" baseline="0" noProof="0" dirty="0">
                        <a:ln>
                          <a:noFill/>
                        </a:ln>
                        <a:solidFill>
                          <a:schemeClr val="tx1"/>
                        </a:solidFill>
                        <a:effectLst/>
                        <a:latin typeface="Arial" charset="0"/>
                        <a:ea typeface="ＭＳ Ｐゴシック" charset="0"/>
                        <a:cs typeface="Arial" charset="0"/>
                      </a:endParaRPr>
                    </a:p>
                  </a:txBody>
                  <a:tcPr marL="91443" marR="91443"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fontAlgn="base"/>
                      <a:r>
                        <a:rPr lang="es-ES_tradnl" sz="1100" kern="1200" dirty="0" smtClean="0">
                          <a:solidFill>
                            <a:schemeClr val="tx1"/>
                          </a:solidFill>
                          <a:effectLst/>
                          <a:latin typeface="+mn-lt"/>
                          <a:ea typeface="+mn-ea"/>
                          <a:cs typeface="+mn-cs"/>
                        </a:rPr>
                        <a:t>1. La consecuencia se impone con un tono de voz firme y el uso del DP #2 Salir y Esperar inmediatamente, para evitar la Acumulación </a:t>
                      </a:r>
                      <a:endParaRPr lang="en-US" sz="1100" kern="1200" dirty="0" smtClean="0">
                        <a:solidFill>
                          <a:schemeClr val="tx1"/>
                        </a:solidFill>
                        <a:effectLst/>
                        <a:latin typeface="+mn-lt"/>
                        <a:ea typeface="+mn-ea"/>
                        <a:cs typeface="+mn-cs"/>
                      </a:endParaRPr>
                    </a:p>
                    <a:p>
                      <a:pPr fontAlgn="base"/>
                      <a:r>
                        <a:rPr lang="es-ES_tradnl" sz="1100" kern="1200" dirty="0" smtClean="0">
                          <a:solidFill>
                            <a:schemeClr val="tx1"/>
                          </a:solidFill>
                          <a:effectLst/>
                          <a:latin typeface="+mn-lt"/>
                          <a:ea typeface="+mn-ea"/>
                          <a:cs typeface="+mn-cs"/>
                        </a:rPr>
                        <a:t>2. DP #3 Breve y al Grano - “Ya conoces las consecuencias de no aceptar la consecuencia” (Seguir el plan de contingencia del contrato) – DP # 2- Salir y Esperar: salir inmediatamente a la habitación, por 15 minutos</a:t>
                      </a:r>
                      <a:endParaRPr lang="en-US" sz="1100" kern="1200" dirty="0" smtClean="0">
                        <a:solidFill>
                          <a:schemeClr val="tx1"/>
                        </a:solidFill>
                        <a:effectLst/>
                        <a:latin typeface="+mn-lt"/>
                        <a:ea typeface="+mn-ea"/>
                        <a:cs typeface="+mn-cs"/>
                      </a:endParaRPr>
                    </a:p>
                    <a:p>
                      <a:pPr fontAlgn="base"/>
                      <a:r>
                        <a:rPr lang="es-ES_tradnl" sz="1100" kern="1200" dirty="0" smtClean="0">
                          <a:solidFill>
                            <a:schemeClr val="tx1"/>
                          </a:solidFill>
                          <a:effectLst/>
                          <a:latin typeface="+mn-lt"/>
                          <a:ea typeface="+mn-ea"/>
                          <a:cs typeface="+mn-cs"/>
                        </a:rPr>
                        <a:t>3. DP # 3 Breve y al Grano – Sonría de manera divertida y diga: “Buen intento”. Si continúa discutiendo o insistiendo, utilice El DP #2 Salir y Esperar – Salir inmediatamente por 15 minutos ala habitación</a:t>
                      </a:r>
                      <a:endParaRPr lang="en-US" sz="1100" kern="1200" dirty="0" smtClean="0">
                        <a:solidFill>
                          <a:schemeClr val="tx1"/>
                        </a:solidFill>
                        <a:effectLst/>
                        <a:latin typeface="+mn-lt"/>
                        <a:ea typeface="+mn-ea"/>
                        <a:cs typeface="+mn-cs"/>
                      </a:endParaRPr>
                    </a:p>
                    <a:p>
                      <a:pPr fontAlgn="base"/>
                      <a:r>
                        <a:rPr lang="es-ES_tradnl" sz="1100" kern="1200" dirty="0" smtClean="0">
                          <a:solidFill>
                            <a:schemeClr val="tx1"/>
                          </a:solidFill>
                          <a:effectLst/>
                          <a:latin typeface="+mn-lt"/>
                          <a:ea typeface="+mn-ea"/>
                          <a:cs typeface="+mn-cs"/>
                        </a:rPr>
                        <a:t>4. No sucederá</a:t>
                      </a:r>
                      <a:endParaRPr lang="en-US" sz="1100" kern="1200" dirty="0" smtClean="0">
                        <a:solidFill>
                          <a:schemeClr val="tx1"/>
                        </a:solidFill>
                        <a:effectLst/>
                        <a:latin typeface="+mn-lt"/>
                        <a:ea typeface="+mn-ea"/>
                        <a:cs typeface="+mn-cs"/>
                      </a:endParaRPr>
                    </a:p>
                    <a:p>
                      <a:pPr fontAlgn="base"/>
                      <a:r>
                        <a:rPr lang="es-ES_tradnl" sz="1100" kern="1200" dirty="0" smtClean="0">
                          <a:solidFill>
                            <a:schemeClr val="tx1"/>
                          </a:solidFill>
                          <a:effectLst/>
                          <a:latin typeface="+mn-lt"/>
                          <a:ea typeface="+mn-ea"/>
                          <a:cs typeface="+mn-cs"/>
                        </a:rPr>
                        <a:t>5. Mamá y Papá implementarán inmediatamente su Plan de No-Violencia </a:t>
                      </a:r>
                      <a:endParaRPr lang="en-US" sz="1100" kern="1200" dirty="0" smtClean="0">
                        <a:solidFill>
                          <a:schemeClr val="tx1"/>
                        </a:solidFill>
                        <a:effectLst/>
                        <a:latin typeface="+mn-lt"/>
                        <a:ea typeface="+mn-ea"/>
                        <a:cs typeface="+mn-cs"/>
                      </a:endParaRPr>
                    </a:p>
                    <a:p>
                      <a:r>
                        <a:rPr lang="es-ES_tradnl" sz="1100" kern="1200" dirty="0" smtClean="0">
                          <a:solidFill>
                            <a:schemeClr val="tx1"/>
                          </a:solidFill>
                          <a:effectLst/>
                          <a:latin typeface="+mn-lt"/>
                          <a:ea typeface="+mn-ea"/>
                          <a:cs typeface="+mn-cs"/>
                        </a:rPr>
                        <a:t>6. No sucederá</a:t>
                      </a:r>
                      <a:r>
                        <a:rPr lang="en-US" sz="1100" dirty="0" smtClean="0">
                          <a:effectLst/>
                        </a:rPr>
                        <a:t> </a:t>
                      </a:r>
                      <a:endParaRPr kumimoji="0" lang="es-ES_tradnl" sz="1100" b="0" i="0" u="none" strike="noStrike" cap="none" normalizeH="0" baseline="0" noProof="0" dirty="0">
                        <a:ln>
                          <a:noFill/>
                        </a:ln>
                        <a:solidFill>
                          <a:schemeClr val="tx1"/>
                        </a:solidFill>
                        <a:effectLst/>
                        <a:latin typeface="Arial" charset="0"/>
                        <a:ea typeface="ＭＳ Ｐゴシック" charset="0"/>
                        <a:cs typeface="Arial" charset="0"/>
                      </a:endParaRPr>
                    </a:p>
                  </a:txBody>
                  <a:tcPr marL="91443" marR="91443"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4"/>
          <p:cNvSpPr>
            <a:spLocks noGrp="1"/>
          </p:cNvSpPr>
          <p:nvPr>
            <p:ph type="title"/>
          </p:nvPr>
        </p:nvSpPr>
        <p:spPr>
          <a:xfrm>
            <a:off x="15875" y="0"/>
            <a:ext cx="9144000" cy="593725"/>
          </a:xfrm>
          <a:solidFill>
            <a:srgbClr val="FFFF99"/>
          </a:solidFill>
        </p:spPr>
        <p:txBody>
          <a:bodyPr/>
          <a:lstStyle/>
          <a:p>
            <a:r>
              <a:rPr lang="es-ES_tradnl" sz="2000" dirty="0" smtClean="0">
                <a:effectLst>
                  <a:outerShdw blurRad="38100" dist="38100" dir="2700000" algn="tl">
                    <a:srgbClr val="FFFFFF"/>
                  </a:outerShdw>
                </a:effectLst>
                <a:latin typeface="Arial" charset="0"/>
                <a:cs typeface="Arial" charset="0"/>
              </a:rPr>
              <a:t>Contraataques para los Padres y para el Papel de la Aldea</a:t>
            </a:r>
            <a:endParaRPr lang="es-ES_tradnl" sz="2000" dirty="0">
              <a:effectLst>
                <a:outerShdw blurRad="38100" dist="38100" dir="2700000" algn="tl">
                  <a:srgbClr val="FFFFFF"/>
                </a:outerShdw>
              </a:effectLst>
              <a:latin typeface="Arial" charset="0"/>
              <a:cs typeface="Arial"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5318826"/>
              </p:ext>
            </p:extLst>
          </p:nvPr>
        </p:nvGraphicFramePr>
        <p:xfrm>
          <a:off x="92075" y="685800"/>
          <a:ext cx="8991600" cy="6096000"/>
        </p:xfrm>
        <a:graphic>
          <a:graphicData uri="http://schemas.openxmlformats.org/drawingml/2006/table">
            <a:tbl>
              <a:tblPr/>
              <a:tblGrid>
                <a:gridCol w="4495800"/>
                <a:gridCol w="4495800"/>
              </a:tblGrid>
              <a:tr h="4988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ＭＳ Ｐゴシック" charset="0"/>
                          <a:cs typeface="Arial" charset="0"/>
                        </a:rPr>
                        <a:t>Parte </a:t>
                      </a:r>
                      <a:r>
                        <a:rPr kumimoji="0" lang="en-US" sz="1400" b="1" i="0" u="none" strike="noStrike" cap="none" normalizeH="0" baseline="0" dirty="0">
                          <a:ln>
                            <a:noFill/>
                          </a:ln>
                          <a:solidFill>
                            <a:srgbClr val="FFFFFF"/>
                          </a:solidFill>
                          <a:effectLst/>
                          <a:latin typeface="Arial" charset="0"/>
                          <a:ea typeface="ＭＳ Ｐゴシック" charset="0"/>
                          <a:cs typeface="Arial" charset="0"/>
                        </a:rPr>
                        <a:t>1: </a:t>
                      </a:r>
                      <a:r>
                        <a:rPr lang="es-ES_tradnl" sz="1400" b="1" kern="1200" dirty="0" smtClean="0">
                          <a:solidFill>
                            <a:schemeClr val="bg1"/>
                          </a:solidFill>
                          <a:effectLst/>
                          <a:latin typeface="+mn-lt"/>
                          <a:ea typeface="+mn-ea"/>
                          <a:cs typeface="+mn-cs"/>
                        </a:rPr>
                        <a:t>La Entrega del IPA</a:t>
                      </a:r>
                      <a:r>
                        <a:rPr lang="en-US" sz="1400" dirty="0" smtClean="0">
                          <a:solidFill>
                            <a:schemeClr val="bg1"/>
                          </a:solidFill>
                          <a:effectLst/>
                        </a:rPr>
                        <a:t> </a:t>
                      </a:r>
                      <a:endParaRPr kumimoji="0" lang="en-US" sz="1400" b="1" i="0" u="none" strike="noStrike" cap="none" normalizeH="0" baseline="0" dirty="0">
                        <a:ln>
                          <a:noFill/>
                        </a:ln>
                        <a:solidFill>
                          <a:schemeClr val="bg1"/>
                        </a:solidFill>
                        <a:effectLst/>
                        <a:latin typeface="Arial" charset="0"/>
                        <a:ea typeface="ＭＳ Ｐゴシック" charset="0"/>
                        <a:cs typeface="Arial" charset="0"/>
                      </a:endParaRPr>
                    </a:p>
                  </a:txBody>
                  <a:tcPr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_tradnl" sz="1400" b="1" kern="1200" dirty="0" smtClean="0">
                          <a:solidFill>
                            <a:srgbClr val="FFFFFF"/>
                          </a:solidFill>
                          <a:effectLst/>
                          <a:latin typeface="+mn-lt"/>
                          <a:ea typeface="+mn-ea"/>
                          <a:cs typeface="+mn-cs"/>
                        </a:rPr>
                        <a:t>Contraataques Destructores de Provocaciones  para los Padres</a:t>
                      </a:r>
                      <a:r>
                        <a:rPr lang="en-US" sz="1400" dirty="0" smtClean="0">
                          <a:solidFill>
                            <a:srgbClr val="FFFFFF"/>
                          </a:solidFill>
                          <a:effectLst/>
                        </a:rPr>
                        <a:t> </a:t>
                      </a:r>
                      <a:endParaRPr kumimoji="0" lang="en-US" sz="1400" b="1" i="0" u="none" strike="noStrike" cap="none" normalizeH="0" baseline="0" dirty="0">
                        <a:ln>
                          <a:noFill/>
                        </a:ln>
                        <a:solidFill>
                          <a:srgbClr val="FFFFFF"/>
                        </a:solidFill>
                        <a:effectLst/>
                        <a:latin typeface="Arial" charset="0"/>
                        <a:ea typeface="ＭＳ Ｐゴシック" charset="0"/>
                        <a:cs typeface="Arial" charset="0"/>
                      </a:endParaRPr>
                    </a:p>
                  </a:txBody>
                  <a:tcPr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9933"/>
                    </a:solidFill>
                  </a:tcPr>
                </a:tc>
              </a:tr>
              <a:tr h="1393873">
                <a:tc>
                  <a:txBody>
                    <a:bodyPr/>
                    <a:lstStyle/>
                    <a:p>
                      <a:pPr fontAlgn="base"/>
                      <a:r>
                        <a:rPr lang="es-ES_tradnl" sz="1200" kern="1200" dirty="0" smtClean="0">
                          <a:solidFill>
                            <a:schemeClr val="tx1"/>
                          </a:solidFill>
                          <a:effectLst/>
                          <a:latin typeface="+mn-lt"/>
                          <a:ea typeface="+mn-ea"/>
                          <a:cs typeface="+mn-cs"/>
                        </a:rPr>
                        <a:t>1. Funciona Muy Bien – No hay Problema</a:t>
                      </a:r>
                      <a:endParaRPr lang="en-US" sz="1200" kern="1200" dirty="0" smtClean="0">
                        <a:solidFill>
                          <a:schemeClr val="tx1"/>
                        </a:solidFill>
                        <a:effectLst/>
                        <a:latin typeface="+mn-lt"/>
                        <a:ea typeface="+mn-ea"/>
                        <a:cs typeface="+mn-cs"/>
                      </a:endParaRPr>
                    </a:p>
                    <a:p>
                      <a:pPr fontAlgn="base"/>
                      <a:r>
                        <a:rPr lang="es-ES_tradnl" sz="1200" kern="1200" dirty="0" smtClean="0">
                          <a:solidFill>
                            <a:schemeClr val="tx1"/>
                          </a:solidFill>
                          <a:effectLst/>
                          <a:latin typeface="+mn-lt"/>
                          <a:ea typeface="+mn-ea"/>
                          <a:cs typeface="+mn-cs"/>
                        </a:rPr>
                        <a:t>2.  Rompe el IPA en su cara</a:t>
                      </a:r>
                      <a:endParaRPr lang="en-US" sz="1200" kern="1200" dirty="0" smtClean="0">
                        <a:solidFill>
                          <a:schemeClr val="tx1"/>
                        </a:solidFill>
                        <a:effectLst/>
                        <a:latin typeface="+mn-lt"/>
                        <a:ea typeface="+mn-ea"/>
                        <a:cs typeface="+mn-cs"/>
                      </a:endParaRPr>
                    </a:p>
                    <a:p>
                      <a:pPr fontAlgn="base"/>
                      <a:r>
                        <a:rPr lang="es-ES_tradnl" sz="1200" kern="1200" dirty="0" smtClean="0">
                          <a:solidFill>
                            <a:schemeClr val="tx1"/>
                          </a:solidFill>
                          <a:effectLst/>
                          <a:latin typeface="+mn-lt"/>
                          <a:ea typeface="+mn-ea"/>
                          <a:cs typeface="+mn-cs"/>
                        </a:rPr>
                        <a:t>3. El mal comportamiento de Bruce no cambia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4. Otra cosa</a:t>
                      </a:r>
                      <a:r>
                        <a:rPr lang="en-US" sz="1200" dirty="0" smtClean="0">
                          <a:effectLst/>
                        </a:rPr>
                        <a:t> </a:t>
                      </a:r>
                      <a:endParaRPr kumimoji="0" lang="en-US" sz="1200" b="0" i="0" u="none" strike="noStrike" cap="none" normalizeH="0" baseline="0" dirty="0">
                        <a:ln>
                          <a:noFill/>
                        </a:ln>
                        <a:solidFill>
                          <a:srgbClr val="000000"/>
                        </a:solidFill>
                        <a:effectLst/>
                        <a:latin typeface="Arial" charset="0"/>
                        <a:ea typeface="ＭＳ Ｐゴシック" charset="0"/>
                        <a:cs typeface="Arial"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endParaRPr kumimoji="0" lang="en-US" sz="500" b="0" i="0" u="none" strike="noStrike" cap="none" normalizeH="0" baseline="0" dirty="0">
                        <a:ln>
                          <a:noFill/>
                        </a:ln>
                        <a:solidFill>
                          <a:srgbClr val="000000"/>
                        </a:solidFill>
                        <a:effectLst/>
                        <a:latin typeface="Arial" charset="0"/>
                        <a:ea typeface="ＭＳ Ｐゴシック" charset="0"/>
                        <a:cs typeface="Arial" charset="0"/>
                      </a:endParaRPr>
                    </a:p>
                    <a:p>
                      <a:pPr fontAlgn="base"/>
                      <a:r>
                        <a:rPr lang="es-ES_tradnl" sz="1200" kern="1200" dirty="0" smtClean="0">
                          <a:solidFill>
                            <a:schemeClr val="tx1"/>
                          </a:solidFill>
                          <a:effectLst/>
                          <a:latin typeface="+mn-lt"/>
                          <a:ea typeface="+mn-ea"/>
                          <a:cs typeface="+mn-cs"/>
                        </a:rPr>
                        <a:t>1. Mamá y Papá dirán “Te amo, Bruce” cuando le entreguen el IPA</a:t>
                      </a:r>
                      <a:endParaRPr lang="en-US" sz="1200" kern="1200" dirty="0" smtClean="0">
                        <a:solidFill>
                          <a:schemeClr val="tx1"/>
                        </a:solidFill>
                        <a:effectLst/>
                        <a:latin typeface="+mn-lt"/>
                        <a:ea typeface="+mn-ea"/>
                        <a:cs typeface="+mn-cs"/>
                      </a:endParaRPr>
                    </a:p>
                    <a:p>
                      <a:pPr fontAlgn="base"/>
                      <a:r>
                        <a:rPr lang="es-ES_tradnl" sz="1200" kern="1200" dirty="0" smtClean="0">
                          <a:solidFill>
                            <a:schemeClr val="tx1"/>
                          </a:solidFill>
                          <a:effectLst/>
                          <a:latin typeface="+mn-lt"/>
                          <a:ea typeface="+mn-ea"/>
                          <a:cs typeface="+mn-cs"/>
                        </a:rPr>
                        <a:t>2. DP #1 No tomárselo como un ataque personal – Mamá pensará “él me está poniendo a prueba” y DP #2 Salir</a:t>
                      </a:r>
                      <a:endParaRPr lang="en-US" sz="1200" kern="1200" dirty="0" smtClean="0">
                        <a:solidFill>
                          <a:schemeClr val="tx1"/>
                        </a:solidFill>
                        <a:effectLst/>
                        <a:latin typeface="+mn-lt"/>
                        <a:ea typeface="+mn-ea"/>
                        <a:cs typeface="+mn-cs"/>
                      </a:endParaRPr>
                    </a:p>
                    <a:p>
                      <a:pPr fontAlgn="base"/>
                      <a:r>
                        <a:rPr lang="es-ES_tradnl" sz="1200" kern="1200" dirty="0" smtClean="0">
                          <a:solidFill>
                            <a:schemeClr val="tx1"/>
                          </a:solidFill>
                          <a:effectLst/>
                          <a:latin typeface="+mn-lt"/>
                          <a:ea typeface="+mn-ea"/>
                          <a:cs typeface="+mn-cs"/>
                        </a:rPr>
                        <a:t>3. DP #1 No se lo tome como un ataque personal – Recordarme a mí mismo que “Los cambios toman tiempo”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4.No ocurrirá</a:t>
                      </a:r>
                      <a:r>
                        <a:rPr lang="en-US" sz="1200" dirty="0" smtClean="0">
                          <a:effectLst/>
                        </a:rPr>
                        <a:t> </a:t>
                      </a:r>
                      <a:endParaRPr kumimoji="0" lang="en-US" sz="1200" b="0" i="0" u="none" strike="noStrike" cap="none" normalizeH="0" baseline="0" dirty="0">
                        <a:ln>
                          <a:noFill/>
                        </a:ln>
                        <a:solidFill>
                          <a:srgbClr val="000000"/>
                        </a:solidFill>
                        <a:effectLst/>
                        <a:latin typeface="Arial" charset="0"/>
                        <a:ea typeface="ＭＳ Ｐゴシック" charset="0"/>
                        <a:cs typeface="Arial"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r h="4988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_tradnl" sz="1400" b="1" kern="1200" dirty="0" smtClean="0">
                          <a:solidFill>
                            <a:srgbClr val="FFFFFF"/>
                          </a:solidFill>
                          <a:effectLst/>
                          <a:latin typeface="+mn-lt"/>
                          <a:ea typeface="+mn-ea"/>
                          <a:cs typeface="+mn-cs"/>
                        </a:rPr>
                        <a:t>Parte 2: Salidas Especiales</a:t>
                      </a:r>
                      <a:r>
                        <a:rPr lang="en-US" sz="1400" dirty="0" smtClean="0">
                          <a:solidFill>
                            <a:srgbClr val="FFFFFF"/>
                          </a:solidFill>
                          <a:effectLst/>
                        </a:rPr>
                        <a:t> </a:t>
                      </a:r>
                      <a:endParaRPr kumimoji="0" lang="en-US" sz="1400" b="1" i="0" u="none" strike="noStrike" cap="none" normalizeH="0" baseline="0" dirty="0">
                        <a:ln>
                          <a:noFill/>
                        </a:ln>
                        <a:solidFill>
                          <a:srgbClr val="FFFFFF"/>
                        </a:solidFill>
                        <a:effectLst/>
                        <a:latin typeface="Arial" charset="0"/>
                        <a:ea typeface="ＭＳ Ｐゴシック" charset="0"/>
                        <a:cs typeface="Arial" charset="0"/>
                      </a:endParaRPr>
                    </a:p>
                  </a:txBody>
                  <a:tcPr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_tradnl" sz="1400" b="1" kern="1200" dirty="0" smtClean="0">
                          <a:solidFill>
                            <a:srgbClr val="FFFFFF"/>
                          </a:solidFill>
                          <a:effectLst/>
                          <a:latin typeface="+mn-lt"/>
                          <a:ea typeface="+mn-ea"/>
                          <a:cs typeface="+mn-cs"/>
                        </a:rPr>
                        <a:t>Contraataques de los padres para Destruir Provocaciones</a:t>
                      </a:r>
                      <a:r>
                        <a:rPr lang="en-US" sz="1400" dirty="0" smtClean="0">
                          <a:solidFill>
                            <a:srgbClr val="FFFFFF"/>
                          </a:solidFill>
                          <a:effectLst/>
                        </a:rPr>
                        <a:t> </a:t>
                      </a:r>
                      <a:endParaRPr kumimoji="0" lang="en-US" sz="1400" b="1" i="0" u="none" strike="noStrike" cap="none" normalizeH="0" baseline="0" dirty="0">
                        <a:ln>
                          <a:noFill/>
                        </a:ln>
                        <a:solidFill>
                          <a:srgbClr val="FFFFFF"/>
                        </a:solidFill>
                        <a:effectLst/>
                        <a:latin typeface="Arial" charset="0"/>
                        <a:ea typeface="ＭＳ Ｐゴシック" charset="0"/>
                        <a:cs typeface="Arial" charset="0"/>
                      </a:endParaRPr>
                    </a:p>
                  </a:txBody>
                  <a:tcPr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33"/>
                    </a:solidFill>
                  </a:tcPr>
                </a:tc>
              </a:tr>
              <a:tr h="1672646">
                <a:tc>
                  <a:txBody>
                    <a:bodyPr/>
                    <a:lstStyle/>
                    <a:p>
                      <a:pPr fontAlgn="base"/>
                      <a:r>
                        <a:rPr lang="es-ES_tradnl" sz="1200" kern="1200" dirty="0" smtClean="0">
                          <a:solidFill>
                            <a:schemeClr val="tx1"/>
                          </a:solidFill>
                          <a:effectLst/>
                          <a:latin typeface="+mn-lt"/>
                          <a:ea typeface="+mn-ea"/>
                          <a:cs typeface="+mn-cs"/>
                        </a:rPr>
                        <a:t>1. Funciona Muy Bien – No hay Problema</a:t>
                      </a:r>
                      <a:endParaRPr lang="en-US" sz="1200" kern="1200" dirty="0" smtClean="0">
                        <a:solidFill>
                          <a:schemeClr val="tx1"/>
                        </a:solidFill>
                        <a:effectLst/>
                        <a:latin typeface="+mn-lt"/>
                        <a:ea typeface="+mn-ea"/>
                        <a:cs typeface="+mn-cs"/>
                      </a:endParaRPr>
                    </a:p>
                    <a:p>
                      <a:pPr fontAlgn="base"/>
                      <a:r>
                        <a:rPr lang="es-ES_tradnl" sz="1200" kern="1200" dirty="0" smtClean="0">
                          <a:solidFill>
                            <a:schemeClr val="tx1"/>
                          </a:solidFill>
                          <a:effectLst/>
                          <a:latin typeface="+mn-lt"/>
                          <a:ea typeface="+mn-ea"/>
                          <a:cs typeface="+mn-cs"/>
                        </a:rPr>
                        <a:t>2. Bruce se niega a ir con Papá</a:t>
                      </a:r>
                      <a:endParaRPr lang="en-US" sz="1200" kern="1200" dirty="0" smtClean="0">
                        <a:solidFill>
                          <a:schemeClr val="tx1"/>
                        </a:solidFill>
                        <a:effectLst/>
                        <a:latin typeface="+mn-lt"/>
                        <a:ea typeface="+mn-ea"/>
                        <a:cs typeface="+mn-cs"/>
                      </a:endParaRPr>
                    </a:p>
                    <a:p>
                      <a:pPr fontAlgn="base"/>
                      <a:r>
                        <a:rPr lang="es-ES_tradnl" sz="1200" kern="1200" dirty="0" smtClean="0">
                          <a:solidFill>
                            <a:schemeClr val="tx1"/>
                          </a:solidFill>
                          <a:effectLst/>
                          <a:latin typeface="+mn-lt"/>
                          <a:ea typeface="+mn-ea"/>
                          <a:cs typeface="+mn-cs"/>
                        </a:rPr>
                        <a:t>3. Bruce quiere un chantaje para poder ir</a:t>
                      </a:r>
                      <a:endParaRPr lang="en-US" sz="1200" kern="1200" dirty="0" smtClean="0">
                        <a:solidFill>
                          <a:schemeClr val="tx1"/>
                        </a:solidFill>
                        <a:effectLst/>
                        <a:latin typeface="+mn-lt"/>
                        <a:ea typeface="+mn-ea"/>
                        <a:cs typeface="+mn-cs"/>
                      </a:endParaRPr>
                    </a:p>
                    <a:p>
                      <a:pPr fontAlgn="base"/>
                      <a:r>
                        <a:rPr lang="es-ES_tradnl" sz="1200" kern="1200" dirty="0" smtClean="0">
                          <a:solidFill>
                            <a:schemeClr val="tx1"/>
                          </a:solidFill>
                          <a:effectLst/>
                          <a:latin typeface="+mn-lt"/>
                          <a:ea typeface="+mn-ea"/>
                          <a:cs typeface="+mn-cs"/>
                        </a:rPr>
                        <a:t>4. Bruce dice que ir a una salida es una estupidez y se burla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5. Otra cosa </a:t>
                      </a:r>
                      <a:endParaRPr kumimoji="0" lang="en-US" sz="1200" b="0" i="0" u="none" strike="noStrike" cap="none" normalizeH="0" baseline="0" dirty="0">
                        <a:ln>
                          <a:noFill/>
                        </a:ln>
                        <a:solidFill>
                          <a:schemeClr val="tx1"/>
                        </a:solidFill>
                        <a:effectLst/>
                        <a:latin typeface="Arial" charset="0"/>
                        <a:ea typeface="ＭＳ Ｐゴシック" charset="0"/>
                        <a:cs typeface="Arial"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fontAlgn="base"/>
                      <a:r>
                        <a:rPr lang="es-ES_tradnl" sz="1200" kern="1200" dirty="0" smtClean="0">
                          <a:solidFill>
                            <a:schemeClr val="tx1"/>
                          </a:solidFill>
                          <a:effectLst/>
                          <a:latin typeface="+mn-lt"/>
                          <a:ea typeface="+mn-ea"/>
                          <a:cs typeface="+mn-cs"/>
                        </a:rPr>
                        <a:t>1. Disfrutará del momento especial juntos</a:t>
                      </a:r>
                      <a:endParaRPr lang="en-US" sz="1200" kern="1200" dirty="0" smtClean="0">
                        <a:solidFill>
                          <a:schemeClr val="tx1"/>
                        </a:solidFill>
                        <a:effectLst/>
                        <a:latin typeface="+mn-lt"/>
                        <a:ea typeface="+mn-ea"/>
                        <a:cs typeface="+mn-cs"/>
                      </a:endParaRPr>
                    </a:p>
                    <a:p>
                      <a:pPr fontAlgn="base"/>
                      <a:r>
                        <a:rPr lang="es-ES_tradnl" sz="1200" kern="1200" dirty="0" smtClean="0">
                          <a:solidFill>
                            <a:schemeClr val="tx1"/>
                          </a:solidFill>
                          <a:effectLst/>
                          <a:latin typeface="+mn-lt"/>
                          <a:ea typeface="+mn-ea"/>
                          <a:cs typeface="+mn-cs"/>
                        </a:rPr>
                        <a:t>2. Papá pasaré el rato con Bruce en la casa</a:t>
                      </a:r>
                      <a:endParaRPr lang="en-US" sz="1200" kern="1200" dirty="0" smtClean="0">
                        <a:solidFill>
                          <a:schemeClr val="tx1"/>
                        </a:solidFill>
                        <a:effectLst/>
                        <a:latin typeface="+mn-lt"/>
                        <a:ea typeface="+mn-ea"/>
                        <a:cs typeface="+mn-cs"/>
                      </a:endParaRPr>
                    </a:p>
                    <a:p>
                      <a:pPr fontAlgn="base"/>
                      <a:r>
                        <a:rPr lang="es-ES_tradnl" sz="1200" kern="1200" dirty="0" smtClean="0">
                          <a:solidFill>
                            <a:schemeClr val="tx1"/>
                          </a:solidFill>
                          <a:effectLst/>
                          <a:latin typeface="+mn-lt"/>
                          <a:ea typeface="+mn-ea"/>
                          <a:cs typeface="+mn-cs"/>
                        </a:rPr>
                        <a:t>3. Darle el chantaje a Bruce porque sabes que en el corto plazo va a valer la pena hacer lo que sea necesario para que Bruce haga lo que tiene que hacer</a:t>
                      </a:r>
                      <a:endParaRPr lang="en-US" sz="1200" kern="1200" dirty="0" smtClean="0">
                        <a:solidFill>
                          <a:schemeClr val="tx1"/>
                        </a:solidFill>
                        <a:effectLst/>
                        <a:latin typeface="+mn-lt"/>
                        <a:ea typeface="+mn-ea"/>
                        <a:cs typeface="+mn-cs"/>
                      </a:endParaRPr>
                    </a:p>
                    <a:p>
                      <a:pPr fontAlgn="base"/>
                      <a:r>
                        <a:rPr lang="es-ES_tradnl" sz="1200" kern="1200" dirty="0" smtClean="0">
                          <a:solidFill>
                            <a:schemeClr val="tx1"/>
                          </a:solidFill>
                          <a:effectLst/>
                          <a:latin typeface="+mn-lt"/>
                          <a:ea typeface="+mn-ea"/>
                          <a:cs typeface="+mn-cs"/>
                        </a:rPr>
                        <a:t>4. DP # 1 No tomárselo como un ataque personal  - piensa “Él está avergonzado y ésta es una respuesta normal en un adolescente”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5. No ocurrirá</a:t>
                      </a:r>
                      <a:r>
                        <a:rPr lang="en-US" sz="1200" dirty="0" smtClean="0">
                          <a:effectLst/>
                        </a:rPr>
                        <a:t> </a:t>
                      </a:r>
                      <a:endParaRPr kumimoji="0" lang="en-US" sz="1200" b="0" i="0" u="none" strike="noStrike" cap="none" normalizeH="0" baseline="0" dirty="0">
                        <a:ln>
                          <a:noFill/>
                        </a:ln>
                        <a:solidFill>
                          <a:schemeClr val="tx1"/>
                        </a:solidFill>
                        <a:effectLst/>
                        <a:latin typeface="Arial" charset="0"/>
                        <a:ea typeface="ＭＳ Ｐゴシック" charset="0"/>
                        <a:cs typeface="Arial"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r h="498862">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lang="es-ES_tradnl" sz="1400" b="1" kern="1200" dirty="0" smtClean="0">
                          <a:solidFill>
                            <a:srgbClr val="FFFFFF"/>
                          </a:solidFill>
                          <a:effectLst/>
                          <a:latin typeface="+mn-lt"/>
                          <a:ea typeface="+mn-ea"/>
                          <a:cs typeface="+mn-cs"/>
                        </a:rPr>
                        <a:t>Parte 3:  Implementando Factores de Protección Necesarios</a:t>
                      </a:r>
                      <a:r>
                        <a:rPr lang="en-US" sz="1400" dirty="0" smtClean="0">
                          <a:solidFill>
                            <a:srgbClr val="FFFFFF"/>
                          </a:solidFill>
                          <a:effectLst/>
                        </a:rPr>
                        <a:t> </a:t>
                      </a:r>
                      <a:endParaRPr kumimoji="0" lang="en-US" sz="1400" b="1" i="0" u="none" strike="noStrike" cap="none" normalizeH="0" baseline="0" dirty="0">
                        <a:ln>
                          <a:noFill/>
                        </a:ln>
                        <a:solidFill>
                          <a:srgbClr val="FFFFFF"/>
                        </a:solidFill>
                        <a:effectLst/>
                        <a:latin typeface="Arial" charset="0"/>
                        <a:ea typeface="ＭＳ Ｐゴシック" charset="0"/>
                        <a:cs typeface="Arial" charset="0"/>
                      </a:endParaRPr>
                    </a:p>
                  </a:txBody>
                  <a:tcPr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lang="es-ES_tradnl" sz="1400" b="1" kern="1200" dirty="0" smtClean="0">
                          <a:solidFill>
                            <a:srgbClr val="FFFFFF"/>
                          </a:solidFill>
                          <a:effectLst/>
                          <a:latin typeface="+mn-lt"/>
                          <a:ea typeface="+mn-ea"/>
                          <a:cs typeface="+mn-cs"/>
                        </a:rPr>
                        <a:t>Contraataques de los padres para Destruir Provocaciones</a:t>
                      </a:r>
                      <a:r>
                        <a:rPr lang="en-US" sz="1400" dirty="0" smtClean="0">
                          <a:solidFill>
                            <a:srgbClr val="FFFFFF"/>
                          </a:solidFill>
                          <a:effectLst/>
                        </a:rPr>
                        <a:t> </a:t>
                      </a:r>
                      <a:endParaRPr kumimoji="0" lang="en-US" sz="1400" b="1" i="0" u="none" strike="noStrike" cap="none" normalizeH="0" baseline="0" dirty="0">
                        <a:ln>
                          <a:noFill/>
                        </a:ln>
                        <a:solidFill>
                          <a:srgbClr val="FFFFFF"/>
                        </a:solidFill>
                        <a:effectLst/>
                        <a:latin typeface="Arial" charset="0"/>
                        <a:ea typeface="ＭＳ Ｐゴシック" charset="0"/>
                        <a:cs typeface="Arial" charset="0"/>
                      </a:endParaRPr>
                    </a:p>
                  </a:txBody>
                  <a:tcPr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33"/>
                    </a:solidFill>
                  </a:tcPr>
                </a:tc>
              </a:tr>
              <a:tr h="1356340">
                <a:tc>
                  <a:txBody>
                    <a:bodyPr/>
                    <a:lstStyle/>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sz="1200" b="0" i="0" u="none" strike="noStrike" cap="none" normalizeH="0" baseline="0" dirty="0">
                          <a:ln>
                            <a:noFill/>
                          </a:ln>
                          <a:solidFill>
                            <a:srgbClr val="000000"/>
                          </a:solidFill>
                          <a:effectLst/>
                          <a:latin typeface="Arial" charset="0"/>
                          <a:ea typeface="ＭＳ Ｐゴシック" charset="0"/>
                          <a:cs typeface="Arial" charset="0"/>
                        </a:rPr>
                        <a:t>1. Works Great – No Problem</a:t>
                      </a:r>
                    </a:p>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sz="1200" b="0" i="0" u="none" strike="noStrike" cap="none" normalizeH="0" baseline="0" dirty="0">
                          <a:ln>
                            <a:noFill/>
                          </a:ln>
                          <a:solidFill>
                            <a:srgbClr val="000000"/>
                          </a:solidFill>
                          <a:effectLst/>
                          <a:latin typeface="Arial" charset="0"/>
                          <a:ea typeface="ＭＳ Ｐゴシック" charset="0"/>
                          <a:cs typeface="Arial" charset="0"/>
                        </a:rPr>
                        <a:t>2. Bruce refuses to go to his planned soccer</a:t>
                      </a:r>
                    </a:p>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sz="1200" b="0" i="0" u="none" strike="noStrike" cap="none" normalizeH="0" baseline="0" dirty="0">
                          <a:ln>
                            <a:noFill/>
                          </a:ln>
                          <a:solidFill>
                            <a:srgbClr val="000000"/>
                          </a:solidFill>
                          <a:effectLst/>
                          <a:latin typeface="Arial" charset="0"/>
                          <a:ea typeface="ＭＳ Ｐゴシック" charset="0"/>
                          <a:cs typeface="Arial" charset="0"/>
                        </a:rPr>
                        <a:t>Practice</a:t>
                      </a:r>
                    </a:p>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sz="1200" b="0" i="0" u="none" strike="noStrike" cap="none" normalizeH="0" baseline="0" dirty="0">
                          <a:ln>
                            <a:noFill/>
                          </a:ln>
                          <a:solidFill>
                            <a:srgbClr val="000000"/>
                          </a:solidFill>
                          <a:effectLst/>
                          <a:latin typeface="Arial" charset="0"/>
                          <a:ea typeface="ＭＳ Ｐゴシック" charset="0"/>
                          <a:cs typeface="Arial" charset="0"/>
                        </a:rPr>
                        <a:t>3. Bruce refuses to go to school with mom</a:t>
                      </a:r>
                    </a:p>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sz="1200" b="0" i="0" u="none" strike="noStrike" cap="none" normalizeH="0" baseline="0" dirty="0">
                          <a:ln>
                            <a:noFill/>
                          </a:ln>
                          <a:solidFill>
                            <a:srgbClr val="000000"/>
                          </a:solidFill>
                          <a:effectLst/>
                          <a:latin typeface="Arial" charset="0"/>
                          <a:ea typeface="ＭＳ Ｐゴシック" charset="0"/>
                          <a:cs typeface="Arial" charset="0"/>
                        </a:rPr>
                        <a:t>4. Bruce refuses to go serve at Service Center.</a:t>
                      </a:r>
                    </a:p>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en-US" sz="1200" b="0" i="0" u="none" strike="noStrike" cap="none" normalizeH="0" baseline="0" dirty="0">
                          <a:ln>
                            <a:noFill/>
                          </a:ln>
                          <a:solidFill>
                            <a:srgbClr val="000000"/>
                          </a:solidFill>
                          <a:effectLst/>
                          <a:latin typeface="Arial" charset="0"/>
                          <a:ea typeface="ＭＳ Ｐゴシック" charset="0"/>
                          <a:cs typeface="Arial" charset="0"/>
                        </a:rPr>
                        <a:t>5. Something else</a:t>
                      </a:r>
                      <a:endParaRPr kumimoji="0" lang="en-US" sz="1200" b="0" i="0" u="none" strike="noStrike" cap="none" normalizeH="0" baseline="0" dirty="0">
                        <a:ln>
                          <a:noFill/>
                        </a:ln>
                        <a:solidFill>
                          <a:schemeClr val="tx1"/>
                        </a:solidFill>
                        <a:effectLst/>
                        <a:latin typeface="Arial" charset="0"/>
                        <a:ea typeface="ＭＳ Ｐゴシック" charset="0"/>
                        <a:cs typeface="Arial"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fontAlgn="base"/>
                      <a:r>
                        <a:rPr lang="es-ES_tradnl" sz="1200" kern="1200" dirty="0" smtClean="0">
                          <a:solidFill>
                            <a:schemeClr val="tx1"/>
                          </a:solidFill>
                          <a:effectLst/>
                          <a:latin typeface="+mn-lt"/>
                          <a:ea typeface="+mn-ea"/>
                          <a:cs typeface="+mn-cs"/>
                        </a:rPr>
                        <a:t>1. No hace falta el Plan de Contingencia</a:t>
                      </a:r>
                      <a:endParaRPr lang="en-US" sz="1200" kern="1200" dirty="0" smtClean="0">
                        <a:solidFill>
                          <a:schemeClr val="tx1"/>
                        </a:solidFill>
                        <a:effectLst/>
                        <a:latin typeface="+mn-lt"/>
                        <a:ea typeface="+mn-ea"/>
                        <a:cs typeface="+mn-cs"/>
                      </a:endParaRPr>
                    </a:p>
                    <a:p>
                      <a:pPr fontAlgn="base"/>
                      <a:r>
                        <a:rPr lang="es-ES_tradnl" sz="1200" kern="1200" dirty="0" smtClean="0">
                          <a:solidFill>
                            <a:schemeClr val="tx1"/>
                          </a:solidFill>
                          <a:effectLst/>
                          <a:latin typeface="+mn-lt"/>
                          <a:ea typeface="+mn-ea"/>
                          <a:cs typeface="+mn-cs"/>
                        </a:rPr>
                        <a:t>2. Tyson vendrá a buscarlo y lo llevará.</a:t>
                      </a:r>
                      <a:endParaRPr lang="en-US" sz="1200" kern="1200" dirty="0" smtClean="0">
                        <a:solidFill>
                          <a:schemeClr val="tx1"/>
                        </a:solidFill>
                        <a:effectLst/>
                        <a:latin typeface="+mn-lt"/>
                        <a:ea typeface="+mn-ea"/>
                        <a:cs typeface="+mn-cs"/>
                      </a:endParaRPr>
                    </a:p>
                    <a:p>
                      <a:pPr fontAlgn="base"/>
                      <a:r>
                        <a:rPr lang="es-ES_tradnl" sz="1200" kern="1200" dirty="0" smtClean="0">
                          <a:solidFill>
                            <a:schemeClr val="tx1"/>
                          </a:solidFill>
                          <a:effectLst/>
                          <a:latin typeface="+mn-lt"/>
                          <a:ea typeface="+mn-ea"/>
                          <a:cs typeface="+mn-cs"/>
                        </a:rPr>
                        <a:t>3. Papá llevará a Bruce al colegio </a:t>
                      </a:r>
                      <a:endParaRPr lang="en-US" sz="1200" kern="1200" dirty="0" smtClean="0">
                        <a:solidFill>
                          <a:schemeClr val="tx1"/>
                        </a:solidFill>
                        <a:effectLst/>
                        <a:latin typeface="+mn-lt"/>
                        <a:ea typeface="+mn-ea"/>
                        <a:cs typeface="+mn-cs"/>
                      </a:endParaRPr>
                    </a:p>
                    <a:p>
                      <a:pPr fontAlgn="base"/>
                      <a:r>
                        <a:rPr lang="es-ES_tradnl" sz="1200" kern="1200" dirty="0" smtClean="0">
                          <a:solidFill>
                            <a:schemeClr val="tx1"/>
                          </a:solidFill>
                          <a:effectLst/>
                          <a:latin typeface="+mn-lt"/>
                          <a:ea typeface="+mn-ea"/>
                          <a:cs typeface="+mn-cs"/>
                        </a:rPr>
                        <a:t>4. Planifique con anterioridad y haga que lo traslade al servicio comunitario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5. No ocurrirá</a:t>
                      </a:r>
                      <a:r>
                        <a:rPr lang="en-US" sz="1200" dirty="0" smtClean="0">
                          <a:effectLst/>
                        </a:rPr>
                        <a:t> </a:t>
                      </a:r>
                      <a:endParaRPr kumimoji="0" lang="en-US" sz="1200" b="0" i="0" u="none" strike="noStrike" cap="none" normalizeH="0" baseline="0" dirty="0">
                        <a:ln>
                          <a:noFill/>
                        </a:ln>
                        <a:solidFill>
                          <a:schemeClr val="tx1"/>
                        </a:solidFill>
                        <a:effectLst/>
                        <a:latin typeface="Arial" charset="0"/>
                        <a:ea typeface="ＭＳ Ｐゴシック" charset="0"/>
                        <a:cs typeface="Arial"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4"/>
          <p:cNvSpPr>
            <a:spLocks noGrp="1"/>
          </p:cNvSpPr>
          <p:nvPr>
            <p:ph type="title"/>
          </p:nvPr>
        </p:nvSpPr>
        <p:spPr>
          <a:xfrm>
            <a:off x="0" y="0"/>
            <a:ext cx="9144000" cy="381000"/>
          </a:xfrm>
          <a:solidFill>
            <a:srgbClr val="FFFF99"/>
          </a:solidFill>
        </p:spPr>
        <p:txBody>
          <a:bodyPr/>
          <a:lstStyle/>
          <a:p>
            <a:r>
              <a:rPr lang="es-ES_tradnl" sz="2000" b="1" dirty="0"/>
              <a:t>Contraataques para los Filtros de Provocaciones del Adolescente</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1457008"/>
              </p:ext>
            </p:extLst>
          </p:nvPr>
        </p:nvGraphicFramePr>
        <p:xfrm>
          <a:off x="152400" y="463751"/>
          <a:ext cx="8839200" cy="6165247"/>
        </p:xfrm>
        <a:graphic>
          <a:graphicData uri="http://schemas.openxmlformats.org/drawingml/2006/table">
            <a:tbl>
              <a:tblPr/>
              <a:tblGrid>
                <a:gridCol w="4038600"/>
                <a:gridCol w="4800600"/>
              </a:tblGrid>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_tradnl" sz="1000" b="1" kern="1200" dirty="0" smtClean="0">
                          <a:solidFill>
                            <a:srgbClr val="FFFFFF"/>
                          </a:solidFill>
                          <a:effectLst/>
                          <a:latin typeface="+mj-lt"/>
                          <a:ea typeface="+mn-ea"/>
                          <a:cs typeface="+mn-cs"/>
                        </a:rPr>
                        <a:t>Provocaciones típicas en torno a la Presentación de la Regla</a:t>
                      </a:r>
                      <a:r>
                        <a:rPr lang="en-US" sz="1000" dirty="0" smtClean="0">
                          <a:solidFill>
                            <a:srgbClr val="FFFFFF"/>
                          </a:solidFill>
                          <a:effectLst/>
                          <a:latin typeface="+mj-lt"/>
                        </a:rPr>
                        <a:t> </a:t>
                      </a:r>
                      <a:endParaRPr kumimoji="0" lang="en-US" sz="1000" b="1" i="0" u="none" strike="noStrike" cap="none" normalizeH="0" baseline="0" dirty="0">
                        <a:ln>
                          <a:noFill/>
                        </a:ln>
                        <a:solidFill>
                          <a:srgbClr val="FFFFFF"/>
                        </a:solidFill>
                        <a:effectLst/>
                        <a:latin typeface="+mj-lt"/>
                        <a:ea typeface="ＭＳ Ｐゴシック" charset="0"/>
                        <a:cs typeface="Arial" charset="0"/>
                      </a:endParaRPr>
                    </a:p>
                  </a:txBody>
                  <a:tcPr marT="45700" marB="457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_tradnl" sz="1000" b="1" kern="1200" dirty="0" smtClean="0">
                          <a:solidFill>
                            <a:srgbClr val="FFFFFF"/>
                          </a:solidFill>
                          <a:effectLst/>
                          <a:latin typeface="+mj-lt"/>
                          <a:ea typeface="+mn-ea"/>
                          <a:cs typeface="+mn-cs"/>
                        </a:rPr>
                        <a:t>Filtros de las Provocaciones del Adolescente</a:t>
                      </a:r>
                      <a:r>
                        <a:rPr lang="en-US" sz="1000" dirty="0" smtClean="0">
                          <a:solidFill>
                            <a:srgbClr val="FFFFFF"/>
                          </a:solidFill>
                          <a:effectLst/>
                          <a:latin typeface="+mj-lt"/>
                        </a:rPr>
                        <a:t> </a:t>
                      </a:r>
                      <a:endParaRPr kumimoji="0" lang="en-US" sz="1000" b="1" i="0" u="none" strike="noStrike" cap="none" normalizeH="0" baseline="0" dirty="0">
                        <a:ln>
                          <a:noFill/>
                        </a:ln>
                        <a:solidFill>
                          <a:srgbClr val="FFFFFF"/>
                        </a:solidFill>
                        <a:effectLst/>
                        <a:latin typeface="+mj-lt"/>
                        <a:ea typeface="ＭＳ Ｐゴシック" charset="0"/>
                        <a:cs typeface="Arial" charset="0"/>
                      </a:endParaRPr>
                    </a:p>
                  </a:txBody>
                  <a:tcPr marT="45700" marB="457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9933"/>
                    </a:solidFill>
                  </a:tcPr>
                </a:tc>
              </a:tr>
              <a:tr h="1669849">
                <a:tc>
                  <a:txBody>
                    <a:bodyPr/>
                    <a:lstStyle/>
                    <a:p>
                      <a:pPr fontAlgn="base"/>
                      <a:r>
                        <a:rPr lang="es-ES_tradnl" sz="800" kern="1200" dirty="0" smtClean="0">
                          <a:solidFill>
                            <a:schemeClr val="tx1"/>
                          </a:solidFill>
                          <a:effectLst/>
                          <a:latin typeface="+mn-lt"/>
                          <a:ea typeface="+mn-ea"/>
                          <a:cs typeface="+mn-cs"/>
                        </a:rPr>
                        <a:t>Parte 1 Presentación de la Regla</a:t>
                      </a:r>
                      <a:endParaRPr lang="en-US" sz="800" kern="1200" dirty="0" smtClean="0">
                        <a:solidFill>
                          <a:schemeClr val="tx1"/>
                        </a:solidFill>
                        <a:effectLst/>
                        <a:latin typeface="+mn-lt"/>
                        <a:ea typeface="+mn-ea"/>
                        <a:cs typeface="+mn-cs"/>
                      </a:endParaRPr>
                    </a:p>
                    <a:p>
                      <a:pPr lvl="0" fontAlgn="base"/>
                      <a:r>
                        <a:rPr lang="es-ES_tradnl" sz="800" kern="1200" dirty="0" smtClean="0">
                          <a:solidFill>
                            <a:schemeClr val="tx1"/>
                          </a:solidFill>
                          <a:effectLst/>
                          <a:latin typeface="+mn-lt"/>
                          <a:ea typeface="+mn-ea"/>
                          <a:cs typeface="+mn-cs"/>
                        </a:rPr>
                        <a:t>1. Los padres se quejan y se quejan</a:t>
                      </a:r>
                      <a:endParaRPr lang="en-US" sz="800" dirty="0" smtClean="0">
                        <a:effectLst/>
                        <a:latin typeface="+mn-lt"/>
                      </a:endParaRPr>
                    </a:p>
                    <a:p>
                      <a:pPr lvl="0" fontAlgn="base"/>
                      <a:r>
                        <a:rPr lang="es-ES_tradnl" sz="800" kern="1200" dirty="0" smtClean="0">
                          <a:solidFill>
                            <a:schemeClr val="tx1"/>
                          </a:solidFill>
                          <a:effectLst/>
                          <a:latin typeface="+mn-lt"/>
                          <a:ea typeface="+mn-ea"/>
                          <a:cs typeface="+mn-cs"/>
                        </a:rPr>
                        <a:t>2. Los padres traen el pasado</a:t>
                      </a:r>
                      <a:endParaRPr lang="en-US" sz="800" dirty="0" smtClean="0">
                        <a:effectLst/>
                        <a:latin typeface="+mn-lt"/>
                      </a:endParaRPr>
                    </a:p>
                    <a:p>
                      <a:pPr lvl="0" fontAlgn="base"/>
                      <a:r>
                        <a:rPr lang="es-ES_tradnl" sz="800" kern="1200" dirty="0" smtClean="0">
                          <a:solidFill>
                            <a:schemeClr val="tx1"/>
                          </a:solidFill>
                          <a:effectLst/>
                          <a:latin typeface="+mn-lt"/>
                          <a:ea typeface="+mn-ea"/>
                          <a:cs typeface="+mn-cs"/>
                        </a:rPr>
                        <a:t>3. Los padres te ponen sobrenombres</a:t>
                      </a:r>
                      <a:endParaRPr lang="en-US" sz="800" dirty="0" smtClean="0">
                        <a:effectLst/>
                        <a:latin typeface="+mn-lt"/>
                      </a:endParaRPr>
                    </a:p>
                    <a:p>
                      <a:pPr lvl="0" fontAlgn="base"/>
                      <a:r>
                        <a:rPr lang="es-ES_tradnl" sz="800" kern="1200" dirty="0" smtClean="0">
                          <a:solidFill>
                            <a:schemeClr val="tx1"/>
                          </a:solidFill>
                          <a:effectLst/>
                          <a:latin typeface="+mn-lt"/>
                          <a:ea typeface="+mn-ea"/>
                          <a:cs typeface="+mn-cs"/>
                        </a:rPr>
                        <a:t>4. Los padres le agregan cosas a la regla</a:t>
                      </a:r>
                      <a:endParaRPr lang="en-US" sz="800" dirty="0" smtClean="0">
                        <a:effectLst/>
                        <a:latin typeface="+mn-lt"/>
                      </a:endParaRPr>
                    </a:p>
                    <a:p>
                      <a:r>
                        <a:rPr lang="es-ES_tradnl" sz="800" kern="1200" dirty="0" smtClean="0">
                          <a:solidFill>
                            <a:schemeClr val="tx1"/>
                          </a:solidFill>
                          <a:effectLst/>
                          <a:latin typeface="+mn-lt"/>
                          <a:ea typeface="+mn-ea"/>
                          <a:cs typeface="+mn-cs"/>
                        </a:rPr>
                        <a:t>5. Otra cosa</a:t>
                      </a:r>
                      <a:r>
                        <a:rPr lang="en-US" sz="800" dirty="0" smtClean="0">
                          <a:effectLst/>
                          <a:latin typeface="+mn-lt"/>
                        </a:rPr>
                        <a:t> </a:t>
                      </a:r>
                      <a:endParaRPr kumimoji="0" lang="en-US" sz="800" b="0" i="0" u="none" strike="noStrike" cap="none" normalizeH="0" baseline="0" dirty="0">
                        <a:ln>
                          <a:noFill/>
                        </a:ln>
                        <a:solidFill>
                          <a:srgbClr val="000000"/>
                        </a:solidFill>
                        <a:effectLst/>
                        <a:latin typeface="+mn-lt"/>
                        <a:ea typeface="ＭＳ Ｐゴシック" charset="0"/>
                        <a:cs typeface="Arial" charset="0"/>
                      </a:endParaRP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fontAlgn="base"/>
                      <a:r>
                        <a:rPr lang="es-ES_tradnl" sz="800" kern="1200" dirty="0" smtClean="0">
                          <a:solidFill>
                            <a:schemeClr val="tx1"/>
                          </a:solidFill>
                          <a:effectLst/>
                          <a:latin typeface="+mn-lt"/>
                          <a:ea typeface="+mn-ea"/>
                          <a:cs typeface="+mn-cs"/>
                        </a:rPr>
                        <a:t>1. </a:t>
                      </a:r>
                      <a:r>
                        <a:rPr lang="es-ES_tradnl" sz="800" b="1" kern="1200" dirty="0" smtClean="0">
                          <a:solidFill>
                            <a:schemeClr val="tx1"/>
                          </a:solidFill>
                          <a:effectLst/>
                          <a:latin typeface="+mn-lt"/>
                          <a:ea typeface="+mn-ea"/>
                          <a:cs typeface="+mn-cs"/>
                        </a:rPr>
                        <a:t>Filtro de Provocaciones #4: </a:t>
                      </a:r>
                      <a:r>
                        <a:rPr lang="es-ES_tradnl" sz="800" kern="1200" dirty="0" smtClean="0">
                          <a:solidFill>
                            <a:schemeClr val="tx1"/>
                          </a:solidFill>
                          <a:effectLst/>
                          <a:latin typeface="+mn-lt"/>
                          <a:ea typeface="+mn-ea"/>
                          <a:cs typeface="+mn-cs"/>
                        </a:rPr>
                        <a:t>Use una Señal Secreta para decirle al padre “Gracias por Recordármelo” y después ve a hacer lo que te piden.</a:t>
                      </a:r>
                      <a:endParaRPr lang="en-US" sz="800" kern="1200" dirty="0" smtClean="0">
                        <a:solidFill>
                          <a:schemeClr val="tx1"/>
                        </a:solidFill>
                        <a:effectLst/>
                        <a:latin typeface="+mn-lt"/>
                        <a:ea typeface="+mn-ea"/>
                        <a:cs typeface="+mn-cs"/>
                      </a:endParaRPr>
                    </a:p>
                    <a:p>
                      <a:pPr fontAlgn="base"/>
                      <a:r>
                        <a:rPr lang="es-ES_tradnl" sz="800" kern="1200" dirty="0" smtClean="0">
                          <a:solidFill>
                            <a:schemeClr val="tx1"/>
                          </a:solidFill>
                          <a:effectLst/>
                          <a:latin typeface="+mn-lt"/>
                          <a:ea typeface="+mn-ea"/>
                          <a:cs typeface="+mn-cs"/>
                        </a:rPr>
                        <a:t>2. </a:t>
                      </a:r>
                      <a:r>
                        <a:rPr lang="es-ES_tradnl" sz="800" b="1" kern="1200" dirty="0" smtClean="0">
                          <a:solidFill>
                            <a:schemeClr val="tx1"/>
                          </a:solidFill>
                          <a:effectLst/>
                          <a:latin typeface="+mn-lt"/>
                          <a:ea typeface="+mn-ea"/>
                          <a:cs typeface="+mn-cs"/>
                        </a:rPr>
                        <a:t>Filtro de Provocaciones #3: </a:t>
                      </a:r>
                      <a:r>
                        <a:rPr lang="es-ES_tradnl" sz="800" kern="1200" dirty="0" smtClean="0">
                          <a:solidFill>
                            <a:schemeClr val="tx1"/>
                          </a:solidFill>
                          <a:effectLst/>
                          <a:latin typeface="+mn-lt"/>
                          <a:ea typeface="+mn-ea"/>
                          <a:cs typeface="+mn-cs"/>
                        </a:rPr>
                        <a:t>Mantén las cosas breves no discutiendo con ellos y recuérdate a ti mismo que toma tiempo para volver a ganarte su confianza. También usa el filtro de Provocaciones: Solo di que Sí y ve inmediatamente a hacer lo que te piden, si es que te están pidiendo que hagas algo</a:t>
                      </a:r>
                      <a:endParaRPr lang="en-US" sz="800" kern="1200" dirty="0" smtClean="0">
                        <a:solidFill>
                          <a:schemeClr val="tx1"/>
                        </a:solidFill>
                        <a:effectLst/>
                        <a:latin typeface="+mn-lt"/>
                        <a:ea typeface="+mn-ea"/>
                        <a:cs typeface="+mn-cs"/>
                      </a:endParaRPr>
                    </a:p>
                    <a:p>
                      <a:pPr fontAlgn="base"/>
                      <a:r>
                        <a:rPr lang="es-ES_tradnl" sz="800" kern="1200" dirty="0" smtClean="0">
                          <a:solidFill>
                            <a:schemeClr val="tx1"/>
                          </a:solidFill>
                          <a:effectLst/>
                          <a:latin typeface="+mn-lt"/>
                          <a:ea typeface="+mn-ea"/>
                          <a:cs typeface="+mn-cs"/>
                        </a:rPr>
                        <a:t>3. </a:t>
                      </a:r>
                      <a:r>
                        <a:rPr lang="es-ES_tradnl" sz="800" b="1" kern="1200" dirty="0" smtClean="0">
                          <a:solidFill>
                            <a:schemeClr val="tx1"/>
                          </a:solidFill>
                          <a:effectLst/>
                          <a:latin typeface="+mn-lt"/>
                          <a:ea typeface="+mn-ea"/>
                          <a:cs typeface="+mn-cs"/>
                        </a:rPr>
                        <a:t>Filtro de Provocaciones #2: </a:t>
                      </a:r>
                      <a:r>
                        <a:rPr lang="es-ES_tradnl" sz="800" kern="1200" dirty="0" smtClean="0">
                          <a:solidFill>
                            <a:schemeClr val="tx1"/>
                          </a:solidFill>
                          <a:effectLst/>
                          <a:latin typeface="+mn-lt"/>
                          <a:ea typeface="+mn-ea"/>
                          <a:cs typeface="+mn-cs"/>
                        </a:rPr>
                        <a:t>Solo di que sí pidiendo disculpas por no hacer lo que te pidieron y ve inmediatamente a hacer lo que te están pidiendo que hagas.</a:t>
                      </a:r>
                      <a:endParaRPr lang="en-US" sz="800" kern="1200" dirty="0" smtClean="0">
                        <a:solidFill>
                          <a:schemeClr val="tx1"/>
                        </a:solidFill>
                        <a:effectLst/>
                        <a:latin typeface="+mn-lt"/>
                        <a:ea typeface="+mn-ea"/>
                        <a:cs typeface="+mn-cs"/>
                      </a:endParaRPr>
                    </a:p>
                    <a:p>
                      <a:pPr fontAlgn="base"/>
                      <a:r>
                        <a:rPr lang="es-ES_tradnl" sz="800" kern="1200" dirty="0" smtClean="0">
                          <a:solidFill>
                            <a:schemeClr val="tx1"/>
                          </a:solidFill>
                          <a:effectLst/>
                          <a:latin typeface="+mn-lt"/>
                          <a:ea typeface="+mn-ea"/>
                          <a:cs typeface="+mn-cs"/>
                        </a:rPr>
                        <a:t>4. </a:t>
                      </a:r>
                      <a:r>
                        <a:rPr lang="es-ES_tradnl" sz="800" b="1" kern="1200" dirty="0" smtClean="0">
                          <a:solidFill>
                            <a:schemeClr val="tx1"/>
                          </a:solidFill>
                          <a:effectLst/>
                          <a:latin typeface="+mn-lt"/>
                          <a:ea typeface="+mn-ea"/>
                          <a:cs typeface="+mn-cs"/>
                        </a:rPr>
                        <a:t>Filtro de Provocaciones #3: </a:t>
                      </a:r>
                      <a:r>
                        <a:rPr lang="es-ES_tradnl" sz="800" kern="1200" dirty="0" smtClean="0">
                          <a:solidFill>
                            <a:schemeClr val="tx1"/>
                          </a:solidFill>
                          <a:effectLst/>
                          <a:latin typeface="+mn-lt"/>
                          <a:ea typeface="+mn-ea"/>
                          <a:cs typeface="+mn-cs"/>
                        </a:rPr>
                        <a:t>Mantenlo breve y pregunta con delicadeza si los padres estarían de acuerdo en discutirlo con el Entrenador de PLL primero </a:t>
                      </a:r>
                      <a:endParaRPr lang="en-US" sz="800" kern="1200" dirty="0" smtClean="0">
                        <a:solidFill>
                          <a:schemeClr val="tx1"/>
                        </a:solidFill>
                        <a:effectLst/>
                        <a:latin typeface="+mn-lt"/>
                        <a:ea typeface="+mn-ea"/>
                        <a:cs typeface="+mn-cs"/>
                      </a:endParaRPr>
                    </a:p>
                    <a:p>
                      <a:pPr fontAlgn="base"/>
                      <a:r>
                        <a:rPr lang="es-ES_tradnl" sz="800" kern="1200" dirty="0" smtClean="0">
                          <a:solidFill>
                            <a:schemeClr val="tx1"/>
                          </a:solidFill>
                          <a:effectLst/>
                          <a:latin typeface="+mn-lt"/>
                          <a:ea typeface="+mn-ea"/>
                          <a:cs typeface="+mn-cs"/>
                        </a:rPr>
                        <a:t>…pero si no lo están, obedece de inmediato</a:t>
                      </a:r>
                      <a:endParaRPr lang="en-US" sz="800" kern="1200" dirty="0" smtClean="0">
                        <a:solidFill>
                          <a:schemeClr val="tx1"/>
                        </a:solidFill>
                        <a:effectLst/>
                        <a:latin typeface="+mn-lt"/>
                        <a:ea typeface="+mn-ea"/>
                        <a:cs typeface="+mn-cs"/>
                      </a:endParaRPr>
                    </a:p>
                    <a:p>
                      <a:r>
                        <a:rPr lang="es-ES_tradnl" sz="800" kern="1200" dirty="0" smtClean="0">
                          <a:solidFill>
                            <a:schemeClr val="tx1"/>
                          </a:solidFill>
                          <a:effectLst/>
                          <a:latin typeface="+mn-lt"/>
                          <a:ea typeface="+mn-ea"/>
                          <a:cs typeface="+mn-cs"/>
                        </a:rPr>
                        <a:t>5.  No ocurrirá</a:t>
                      </a:r>
                      <a:r>
                        <a:rPr lang="en-US" sz="800" dirty="0" smtClean="0">
                          <a:effectLst/>
                          <a:latin typeface="+mn-lt"/>
                        </a:rPr>
                        <a:t> </a:t>
                      </a:r>
                      <a:endParaRPr kumimoji="0" lang="en-US" sz="800" b="0" i="0" u="none" strike="noStrike" cap="none" normalizeH="0" baseline="0" dirty="0">
                        <a:ln>
                          <a:noFill/>
                        </a:ln>
                        <a:solidFill>
                          <a:srgbClr val="000000"/>
                        </a:solidFill>
                        <a:effectLst/>
                        <a:latin typeface="+mn-lt"/>
                        <a:ea typeface="ＭＳ Ｐゴシック" charset="0"/>
                        <a:cs typeface="Arial" charset="0"/>
                      </a:endParaRP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r h="212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_tradnl" sz="1000" b="1" kern="1200" dirty="0" smtClean="0">
                          <a:solidFill>
                            <a:srgbClr val="FFFFFF"/>
                          </a:solidFill>
                          <a:effectLst/>
                          <a:latin typeface="+mj-lt"/>
                          <a:ea typeface="+mn-ea"/>
                          <a:cs typeface="+mn-cs"/>
                        </a:rPr>
                        <a:t>Provocaciones típicas en Torno a la Entrega de la Recompensa</a:t>
                      </a:r>
                      <a:r>
                        <a:rPr lang="en-US" sz="1000" dirty="0" smtClean="0">
                          <a:solidFill>
                            <a:srgbClr val="FFFFFF"/>
                          </a:solidFill>
                          <a:effectLst/>
                          <a:latin typeface="+mj-lt"/>
                        </a:rPr>
                        <a:t> </a:t>
                      </a:r>
                      <a:endParaRPr kumimoji="0" lang="en-US" sz="1000" b="1" i="0" u="none" strike="noStrike" cap="none" normalizeH="0" baseline="0" dirty="0">
                        <a:ln>
                          <a:noFill/>
                        </a:ln>
                        <a:solidFill>
                          <a:srgbClr val="FFFFFF"/>
                        </a:solidFill>
                        <a:effectLst/>
                        <a:latin typeface="+mj-lt"/>
                        <a:ea typeface="ＭＳ Ｐゴシック" charset="0"/>
                        <a:cs typeface="Arial" charset="0"/>
                      </a:endParaRPr>
                    </a:p>
                  </a:txBody>
                  <a:tcPr marT="45700" marB="457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_tradnl" sz="1000" b="1" kern="1200" dirty="0" smtClean="0">
                          <a:solidFill>
                            <a:srgbClr val="FFFFFF"/>
                          </a:solidFill>
                          <a:effectLst/>
                          <a:latin typeface="+mj-lt"/>
                          <a:ea typeface="+mn-ea"/>
                          <a:cs typeface="+mn-cs"/>
                        </a:rPr>
                        <a:t>Filtros de las Provocaciones del Adolescente</a:t>
                      </a:r>
                      <a:r>
                        <a:rPr lang="en-US" sz="1000" dirty="0" smtClean="0">
                          <a:solidFill>
                            <a:srgbClr val="FFFFFF"/>
                          </a:solidFill>
                          <a:effectLst/>
                          <a:latin typeface="+mj-lt"/>
                        </a:rPr>
                        <a:t> </a:t>
                      </a:r>
                      <a:endParaRPr kumimoji="0" lang="en-US" sz="1000" b="1" i="0" u="none" strike="noStrike" cap="none" normalizeH="0" baseline="0" dirty="0">
                        <a:ln>
                          <a:noFill/>
                        </a:ln>
                        <a:solidFill>
                          <a:srgbClr val="FFFFFF"/>
                        </a:solidFill>
                        <a:effectLst/>
                        <a:latin typeface="+mj-lt"/>
                        <a:ea typeface="ＭＳ Ｐゴシック" charset="0"/>
                        <a:cs typeface="Arial" charset="0"/>
                      </a:endParaRPr>
                    </a:p>
                  </a:txBody>
                  <a:tcPr marT="45700" marB="457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33"/>
                    </a:solidFill>
                  </a:tcPr>
                </a:tc>
              </a:tr>
              <a:tr h="1181574">
                <a:tc>
                  <a:txBody>
                    <a:bodyPr/>
                    <a:lstStyle/>
                    <a:p>
                      <a:pPr fontAlgn="base"/>
                      <a:r>
                        <a:rPr lang="es-ES_tradnl" sz="800" kern="1200" dirty="0" smtClean="0">
                          <a:solidFill>
                            <a:schemeClr val="tx1"/>
                          </a:solidFill>
                          <a:effectLst/>
                          <a:latin typeface="+mn-lt"/>
                          <a:ea typeface="+mn-ea"/>
                          <a:cs typeface="+mn-cs"/>
                        </a:rPr>
                        <a:t>Parte 2 Entrega de la Recompensa</a:t>
                      </a:r>
                      <a:endParaRPr lang="en-US" sz="800" kern="1200" dirty="0" smtClean="0">
                        <a:solidFill>
                          <a:schemeClr val="tx1"/>
                        </a:solidFill>
                        <a:effectLst/>
                        <a:latin typeface="+mn-lt"/>
                        <a:ea typeface="+mn-ea"/>
                        <a:cs typeface="+mn-cs"/>
                      </a:endParaRPr>
                    </a:p>
                    <a:p>
                      <a:pPr lvl="0" fontAlgn="base"/>
                      <a:r>
                        <a:rPr lang="es-ES_tradnl" sz="800" kern="1200" dirty="0" smtClean="0">
                          <a:solidFill>
                            <a:schemeClr val="tx1"/>
                          </a:solidFill>
                          <a:effectLst/>
                          <a:latin typeface="+mn-lt"/>
                          <a:ea typeface="+mn-ea"/>
                          <a:cs typeface="+mn-cs"/>
                        </a:rPr>
                        <a:t>1. Uno de los padres olvida darte tu recompensa</a:t>
                      </a:r>
                      <a:endParaRPr lang="en-US" sz="800" dirty="0" smtClean="0">
                        <a:effectLst/>
                      </a:endParaRPr>
                    </a:p>
                    <a:p>
                      <a:pPr lvl="0" fontAlgn="base"/>
                      <a:r>
                        <a:rPr lang="es-ES_tradnl" sz="800" kern="1200" dirty="0" smtClean="0">
                          <a:solidFill>
                            <a:schemeClr val="tx1"/>
                          </a:solidFill>
                          <a:effectLst/>
                          <a:latin typeface="+mn-lt"/>
                          <a:ea typeface="+mn-ea"/>
                          <a:cs typeface="+mn-cs"/>
                        </a:rPr>
                        <a:t>2. Uno de los padres utiliza un “Sándwich de elogio”</a:t>
                      </a:r>
                      <a:endParaRPr lang="en-US" sz="800" dirty="0" smtClean="0">
                        <a:effectLst/>
                      </a:endParaRPr>
                    </a:p>
                    <a:p>
                      <a:pPr lvl="0" fontAlgn="base"/>
                      <a:r>
                        <a:rPr lang="es-ES_tradnl" sz="800" kern="1200" dirty="0" smtClean="0">
                          <a:solidFill>
                            <a:schemeClr val="tx1"/>
                          </a:solidFill>
                          <a:effectLst/>
                          <a:latin typeface="+mn-lt"/>
                          <a:ea typeface="+mn-ea"/>
                          <a:cs typeface="+mn-cs"/>
                        </a:rPr>
                        <a:t>3. Uno de los padres te entrega un vale en lugar de la recompensa</a:t>
                      </a:r>
                      <a:endParaRPr lang="en-US" sz="800" dirty="0" smtClean="0">
                        <a:effectLst/>
                      </a:endParaRPr>
                    </a:p>
                    <a:p>
                      <a:r>
                        <a:rPr lang="es-ES_tradnl" sz="800" kern="1200" dirty="0" smtClean="0">
                          <a:solidFill>
                            <a:schemeClr val="tx1"/>
                          </a:solidFill>
                          <a:effectLst/>
                          <a:latin typeface="+mn-lt"/>
                          <a:ea typeface="+mn-ea"/>
                          <a:cs typeface="+mn-cs"/>
                        </a:rPr>
                        <a:t>4. Otra cosa</a:t>
                      </a:r>
                      <a:r>
                        <a:rPr lang="en-US" sz="800" dirty="0" smtClean="0">
                          <a:effectLst/>
                        </a:rPr>
                        <a:t> </a:t>
                      </a:r>
                      <a:endParaRPr kumimoji="0" lang="en-US" sz="800" b="0" i="0" u="none" strike="noStrike" cap="none" normalizeH="0" baseline="0" dirty="0">
                        <a:ln>
                          <a:noFill/>
                        </a:ln>
                        <a:solidFill>
                          <a:schemeClr val="tx1"/>
                        </a:solidFill>
                        <a:effectLst/>
                        <a:latin typeface="Arial" charset="0"/>
                        <a:ea typeface="ＭＳ Ｐゴシック" charset="0"/>
                        <a:cs typeface="Arial" charset="0"/>
                      </a:endParaRP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fontAlgn="base"/>
                      <a:r>
                        <a:rPr lang="es-ES_tradnl" sz="800" kern="1200" dirty="0" smtClean="0">
                          <a:solidFill>
                            <a:schemeClr val="tx1"/>
                          </a:solidFill>
                          <a:effectLst/>
                          <a:latin typeface="+mn-lt"/>
                          <a:ea typeface="+mn-ea"/>
                          <a:cs typeface="+mn-cs"/>
                        </a:rPr>
                        <a:t>1. Utiliza el </a:t>
                      </a:r>
                      <a:r>
                        <a:rPr lang="es-ES_tradnl" sz="800" i="1" kern="1200" dirty="0" smtClean="0">
                          <a:solidFill>
                            <a:schemeClr val="tx1"/>
                          </a:solidFill>
                          <a:effectLst/>
                          <a:latin typeface="+mn-lt"/>
                          <a:ea typeface="+mn-ea"/>
                          <a:cs typeface="+mn-cs"/>
                        </a:rPr>
                        <a:t>Arte de la Negociación</a:t>
                      </a:r>
                      <a:r>
                        <a:rPr lang="es-ES_tradnl" sz="800" kern="1200" dirty="0" smtClean="0">
                          <a:solidFill>
                            <a:schemeClr val="tx1"/>
                          </a:solidFill>
                          <a:effectLst/>
                          <a:latin typeface="+mn-lt"/>
                          <a:ea typeface="+mn-ea"/>
                          <a:cs typeface="+mn-cs"/>
                        </a:rPr>
                        <a:t> y pregunta educadamente: “Mamá, tú crees que yo cumplí la regla hoy? Y si es así, será posible que me gane la recompensa?”</a:t>
                      </a:r>
                      <a:endParaRPr lang="en-US" sz="800" kern="1200" dirty="0" smtClean="0">
                        <a:solidFill>
                          <a:schemeClr val="tx1"/>
                        </a:solidFill>
                        <a:effectLst/>
                        <a:latin typeface="+mn-lt"/>
                        <a:ea typeface="+mn-ea"/>
                        <a:cs typeface="+mn-cs"/>
                      </a:endParaRPr>
                    </a:p>
                    <a:p>
                      <a:pPr fontAlgn="base"/>
                      <a:r>
                        <a:rPr lang="es-ES_tradnl" sz="800" kern="1200" dirty="0" smtClean="0">
                          <a:solidFill>
                            <a:schemeClr val="tx1"/>
                          </a:solidFill>
                          <a:effectLst/>
                          <a:latin typeface="+mn-lt"/>
                          <a:ea typeface="+mn-ea"/>
                          <a:cs typeface="+mn-cs"/>
                        </a:rPr>
                        <a:t>2. </a:t>
                      </a:r>
                      <a:r>
                        <a:rPr lang="es-ES_tradnl" sz="800" b="1" kern="1200" dirty="0" smtClean="0">
                          <a:solidFill>
                            <a:schemeClr val="tx1"/>
                          </a:solidFill>
                          <a:effectLst/>
                          <a:latin typeface="+mn-lt"/>
                          <a:ea typeface="+mn-ea"/>
                          <a:cs typeface="+mn-cs"/>
                        </a:rPr>
                        <a:t>Filtro de Provocaciones #5: </a:t>
                      </a:r>
                      <a:r>
                        <a:rPr lang="es-ES_tradnl" sz="800" kern="1200" dirty="0" smtClean="0">
                          <a:solidFill>
                            <a:schemeClr val="tx1"/>
                          </a:solidFill>
                          <a:effectLst/>
                          <a:latin typeface="+mn-lt"/>
                          <a:ea typeface="+mn-ea"/>
                          <a:cs typeface="+mn-cs"/>
                        </a:rPr>
                        <a:t>Haz algo cómico como una mímica de quien se come un sándwich, a manera de recordarle a mamá o papá que te están dando un sándwich de elogio. (Esto se ha trabajado con anterioridad con mamá)</a:t>
                      </a:r>
                      <a:endParaRPr lang="en-US" sz="800" kern="1200" dirty="0" smtClean="0">
                        <a:solidFill>
                          <a:schemeClr val="tx1"/>
                        </a:solidFill>
                        <a:effectLst/>
                        <a:latin typeface="+mn-lt"/>
                        <a:ea typeface="+mn-ea"/>
                        <a:cs typeface="+mn-cs"/>
                      </a:endParaRPr>
                    </a:p>
                    <a:p>
                      <a:pPr fontAlgn="base"/>
                      <a:r>
                        <a:rPr lang="es-ES_tradnl" sz="800" kern="1200" dirty="0" smtClean="0">
                          <a:solidFill>
                            <a:schemeClr val="tx1"/>
                          </a:solidFill>
                          <a:effectLst/>
                          <a:latin typeface="+mn-lt"/>
                          <a:ea typeface="+mn-ea"/>
                          <a:cs typeface="+mn-cs"/>
                        </a:rPr>
                        <a:t>3. Utiliza </a:t>
                      </a:r>
                      <a:r>
                        <a:rPr lang="es-ES_tradnl" sz="800" i="1" kern="1200" dirty="0" smtClean="0">
                          <a:solidFill>
                            <a:schemeClr val="tx1"/>
                          </a:solidFill>
                          <a:effectLst/>
                          <a:latin typeface="+mn-lt"/>
                          <a:ea typeface="+mn-ea"/>
                          <a:cs typeface="+mn-cs"/>
                        </a:rPr>
                        <a:t>El Arte de la Negociación</a:t>
                      </a:r>
                      <a:r>
                        <a:rPr lang="es-ES_tradnl" sz="800" kern="1200" dirty="0" smtClean="0">
                          <a:solidFill>
                            <a:schemeClr val="tx1"/>
                          </a:solidFill>
                          <a:effectLst/>
                          <a:latin typeface="+mn-lt"/>
                          <a:ea typeface="+mn-ea"/>
                          <a:cs typeface="+mn-cs"/>
                        </a:rPr>
                        <a:t> y pregunta educadamente a mamá o papá cuándo se hará efectivo el vale</a:t>
                      </a:r>
                      <a:endParaRPr lang="en-US" sz="800" kern="1200" dirty="0" smtClean="0">
                        <a:solidFill>
                          <a:schemeClr val="tx1"/>
                        </a:solidFill>
                        <a:effectLst/>
                        <a:latin typeface="+mn-lt"/>
                        <a:ea typeface="+mn-ea"/>
                        <a:cs typeface="+mn-cs"/>
                      </a:endParaRPr>
                    </a:p>
                    <a:p>
                      <a:r>
                        <a:rPr lang="es-ES_tradnl" sz="800" kern="1200" dirty="0" smtClean="0">
                          <a:solidFill>
                            <a:schemeClr val="tx1"/>
                          </a:solidFill>
                          <a:effectLst/>
                          <a:latin typeface="+mn-lt"/>
                          <a:ea typeface="+mn-ea"/>
                          <a:cs typeface="+mn-cs"/>
                        </a:rPr>
                        <a:t>4. No ocurrirá</a:t>
                      </a:r>
                      <a:r>
                        <a:rPr lang="en-US" sz="800" dirty="0" smtClean="0">
                          <a:effectLst/>
                        </a:rPr>
                        <a:t> </a:t>
                      </a:r>
                      <a:endParaRPr kumimoji="0" lang="en-US" sz="800" b="0" i="0" u="none" strike="noStrike" cap="none" normalizeH="0" baseline="0" dirty="0">
                        <a:ln>
                          <a:noFill/>
                        </a:ln>
                        <a:solidFill>
                          <a:schemeClr val="tx1"/>
                        </a:solidFill>
                        <a:effectLst/>
                        <a:latin typeface="Arial" charset="0"/>
                        <a:ea typeface="ＭＳ Ｐゴシック" charset="0"/>
                        <a:cs typeface="Arial" charset="0"/>
                      </a:endParaRP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r h="212725">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lang="es-ES_tradnl" sz="1000" b="1" kern="1200" dirty="0" smtClean="0">
                          <a:solidFill>
                            <a:srgbClr val="FFFFFF"/>
                          </a:solidFill>
                          <a:effectLst/>
                          <a:latin typeface="+mj-lt"/>
                          <a:ea typeface="+mn-ea"/>
                          <a:cs typeface="+mn-cs"/>
                        </a:rPr>
                        <a:t>Provocaciones típicas en Torno a  la Imposición de Consecuencias</a:t>
                      </a:r>
                      <a:r>
                        <a:rPr lang="en-US" sz="1000" dirty="0" smtClean="0">
                          <a:solidFill>
                            <a:srgbClr val="FFFFFF"/>
                          </a:solidFill>
                          <a:effectLst/>
                          <a:latin typeface="+mj-lt"/>
                        </a:rPr>
                        <a:t> </a:t>
                      </a:r>
                      <a:endParaRPr kumimoji="0" lang="en-US" sz="1000" b="1" i="0" u="none" strike="noStrike" cap="none" normalizeH="0" baseline="0" dirty="0">
                        <a:ln>
                          <a:noFill/>
                        </a:ln>
                        <a:solidFill>
                          <a:srgbClr val="FFFFFF"/>
                        </a:solidFill>
                        <a:effectLst/>
                        <a:latin typeface="+mj-lt"/>
                        <a:ea typeface="ＭＳ Ｐゴシック" charset="0"/>
                        <a:cs typeface="Arial" charset="0"/>
                      </a:endParaRPr>
                    </a:p>
                  </a:txBody>
                  <a:tcPr marT="45700" marB="457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lang="es-ES_tradnl" sz="1000" b="1" kern="1200" dirty="0" smtClean="0">
                          <a:solidFill>
                            <a:srgbClr val="FFFFFF"/>
                          </a:solidFill>
                          <a:effectLst/>
                          <a:latin typeface="+mn-lt"/>
                          <a:ea typeface="+mn-ea"/>
                          <a:cs typeface="+mn-cs"/>
                        </a:rPr>
                        <a:t>Filtros de las Provocaciones del Adolescente</a:t>
                      </a:r>
                      <a:r>
                        <a:rPr lang="en-US" sz="1000" dirty="0" smtClean="0">
                          <a:solidFill>
                            <a:srgbClr val="FFFFFF"/>
                          </a:solidFill>
                          <a:effectLst/>
                        </a:rPr>
                        <a:t> </a:t>
                      </a:r>
                      <a:endParaRPr kumimoji="0" lang="en-US" sz="1000" b="1" i="0" u="none" strike="noStrike" cap="none" normalizeH="0" baseline="0" dirty="0">
                        <a:ln>
                          <a:noFill/>
                        </a:ln>
                        <a:solidFill>
                          <a:srgbClr val="FFFFFF"/>
                        </a:solidFill>
                        <a:effectLst/>
                        <a:latin typeface="Arial" charset="0"/>
                        <a:ea typeface="ＭＳ Ｐゴシック" charset="0"/>
                        <a:cs typeface="Arial" charset="0"/>
                      </a:endParaRPr>
                    </a:p>
                  </a:txBody>
                  <a:tcPr marT="45700" marB="457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33"/>
                    </a:solidFill>
                  </a:tcPr>
                </a:tc>
              </a:tr>
              <a:tr h="1150499">
                <a:tc>
                  <a:txBody>
                    <a:bodyPr/>
                    <a:lstStyle/>
                    <a:p>
                      <a:pPr fontAlgn="base"/>
                      <a:r>
                        <a:rPr lang="es-ES_tradnl" sz="800" kern="1200" dirty="0" smtClean="0">
                          <a:solidFill>
                            <a:schemeClr val="tx1"/>
                          </a:solidFill>
                          <a:effectLst/>
                          <a:latin typeface="+mn-lt"/>
                          <a:ea typeface="+mn-ea"/>
                          <a:cs typeface="+mn-cs"/>
                        </a:rPr>
                        <a:t>Parte 3 Imposición de la Consecuencia</a:t>
                      </a:r>
                      <a:endParaRPr lang="en-US" sz="800" kern="1200" dirty="0" smtClean="0">
                        <a:solidFill>
                          <a:schemeClr val="tx1"/>
                        </a:solidFill>
                        <a:effectLst/>
                        <a:latin typeface="+mn-lt"/>
                        <a:ea typeface="+mn-ea"/>
                        <a:cs typeface="+mn-cs"/>
                      </a:endParaRPr>
                    </a:p>
                    <a:p>
                      <a:pPr lvl="0" fontAlgn="base"/>
                      <a:r>
                        <a:rPr lang="es-ES_tradnl" sz="800" kern="1200" dirty="0" smtClean="0">
                          <a:solidFill>
                            <a:schemeClr val="tx1"/>
                          </a:solidFill>
                          <a:effectLst/>
                          <a:latin typeface="+mn-lt"/>
                          <a:ea typeface="+mn-ea"/>
                          <a:cs typeface="+mn-cs"/>
                        </a:rPr>
                        <a:t>1. Uno de los padres se pone furioso</a:t>
                      </a:r>
                      <a:endParaRPr lang="en-US" sz="800" dirty="0" smtClean="0">
                        <a:effectLst/>
                        <a:latin typeface="+mn-lt"/>
                      </a:endParaRPr>
                    </a:p>
                    <a:p>
                      <a:pPr lvl="0" fontAlgn="base"/>
                      <a:r>
                        <a:rPr lang="es-ES_tradnl" sz="800" kern="1200" dirty="0" smtClean="0">
                          <a:solidFill>
                            <a:schemeClr val="tx1"/>
                          </a:solidFill>
                          <a:effectLst/>
                          <a:latin typeface="+mn-lt"/>
                          <a:ea typeface="+mn-ea"/>
                          <a:cs typeface="+mn-cs"/>
                        </a:rPr>
                        <a:t>2. Uno de los padres “le agrega más”</a:t>
                      </a:r>
                      <a:endParaRPr lang="en-US" sz="800" dirty="0" smtClean="0">
                        <a:effectLst/>
                        <a:latin typeface="+mn-lt"/>
                      </a:endParaRPr>
                    </a:p>
                    <a:p>
                      <a:pPr lvl="0" fontAlgn="base"/>
                      <a:r>
                        <a:rPr lang="es-ES_tradnl" sz="800" kern="1200" dirty="0" smtClean="0">
                          <a:solidFill>
                            <a:schemeClr val="tx1"/>
                          </a:solidFill>
                          <a:effectLst/>
                          <a:latin typeface="+mn-lt"/>
                          <a:ea typeface="+mn-ea"/>
                          <a:cs typeface="+mn-cs"/>
                        </a:rPr>
                        <a:t>3. Uno de los padres usa etiquetas y recuerda cosas del pasado</a:t>
                      </a:r>
                      <a:endParaRPr lang="en-US" sz="800" dirty="0" smtClean="0">
                        <a:effectLst/>
                        <a:latin typeface="+mn-lt"/>
                      </a:endParaRPr>
                    </a:p>
                    <a:p>
                      <a:r>
                        <a:rPr lang="es-ES_tradnl" sz="800" kern="1200" dirty="0" smtClean="0">
                          <a:solidFill>
                            <a:schemeClr val="tx1"/>
                          </a:solidFill>
                          <a:effectLst/>
                          <a:latin typeface="+mn-lt"/>
                          <a:ea typeface="+mn-ea"/>
                          <a:cs typeface="+mn-cs"/>
                        </a:rPr>
                        <a:t>4. Otra cosa</a:t>
                      </a:r>
                      <a:r>
                        <a:rPr lang="en-US" sz="800" dirty="0" smtClean="0">
                          <a:effectLst/>
                          <a:latin typeface="+mn-lt"/>
                        </a:rPr>
                        <a:t> </a:t>
                      </a:r>
                      <a:endParaRPr kumimoji="0" lang="en-US" sz="800" b="0" i="0" u="none" strike="noStrike" cap="none" normalizeH="0" baseline="0" dirty="0">
                        <a:ln>
                          <a:noFill/>
                        </a:ln>
                        <a:solidFill>
                          <a:schemeClr val="tx1"/>
                        </a:solidFill>
                        <a:effectLst/>
                        <a:latin typeface="+mn-lt"/>
                        <a:ea typeface="ＭＳ Ｐゴシック" charset="0"/>
                        <a:cs typeface="Arial" charset="0"/>
                      </a:endParaRP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fontAlgn="base"/>
                      <a:r>
                        <a:rPr lang="es-ES_tradnl" sz="800" kern="1200" dirty="0" smtClean="0">
                          <a:solidFill>
                            <a:schemeClr val="tx1"/>
                          </a:solidFill>
                          <a:effectLst/>
                          <a:latin typeface="+mn-lt"/>
                          <a:ea typeface="+mn-ea"/>
                          <a:cs typeface="+mn-cs"/>
                        </a:rPr>
                        <a:t>1. Utiliza el </a:t>
                      </a:r>
                      <a:r>
                        <a:rPr lang="es-ES_tradnl" sz="800" b="1" kern="1200" dirty="0" smtClean="0">
                          <a:solidFill>
                            <a:schemeClr val="tx1"/>
                          </a:solidFill>
                          <a:effectLst/>
                          <a:latin typeface="+mn-lt"/>
                          <a:ea typeface="+mn-ea"/>
                          <a:cs typeface="+mn-cs"/>
                        </a:rPr>
                        <a:t>Filtro de Provocaciones #1: </a:t>
                      </a:r>
                      <a:r>
                        <a:rPr lang="es-ES_tradnl" sz="800" kern="1200" dirty="0" smtClean="0">
                          <a:solidFill>
                            <a:schemeClr val="tx1"/>
                          </a:solidFill>
                          <a:effectLst/>
                          <a:latin typeface="+mn-lt"/>
                          <a:ea typeface="+mn-ea"/>
                          <a:cs typeface="+mn-cs"/>
                        </a:rPr>
                        <a:t>Salir y Esperar y pregunta educadamente si puedes salir por 5 minutos para calmarte (previamente acordado con los padres). Recuerda regresar a las 5 minutos, tal y como acordaron.</a:t>
                      </a:r>
                      <a:endParaRPr lang="en-US" sz="800" kern="1200" dirty="0" smtClean="0">
                        <a:solidFill>
                          <a:schemeClr val="tx1"/>
                        </a:solidFill>
                        <a:effectLst/>
                        <a:latin typeface="+mn-lt"/>
                        <a:ea typeface="+mn-ea"/>
                        <a:cs typeface="+mn-cs"/>
                      </a:endParaRPr>
                    </a:p>
                    <a:p>
                      <a:pPr fontAlgn="base"/>
                      <a:r>
                        <a:rPr lang="es-ES_tradnl" sz="800" kern="1200" dirty="0" smtClean="0">
                          <a:solidFill>
                            <a:schemeClr val="tx1"/>
                          </a:solidFill>
                          <a:effectLst/>
                          <a:latin typeface="+mn-lt"/>
                          <a:ea typeface="+mn-ea"/>
                          <a:cs typeface="+mn-cs"/>
                        </a:rPr>
                        <a:t>2. Utiliza el </a:t>
                      </a:r>
                      <a:r>
                        <a:rPr lang="es-ES_tradnl" sz="800" b="1" kern="1200" dirty="0" smtClean="0">
                          <a:solidFill>
                            <a:schemeClr val="tx1"/>
                          </a:solidFill>
                          <a:effectLst/>
                          <a:latin typeface="+mn-lt"/>
                          <a:ea typeface="+mn-ea"/>
                          <a:cs typeface="+mn-cs"/>
                        </a:rPr>
                        <a:t>Filtro de Provocaciones #2: </a:t>
                      </a:r>
                      <a:r>
                        <a:rPr lang="es-ES_tradnl" sz="800" kern="1200" dirty="0" smtClean="0">
                          <a:solidFill>
                            <a:schemeClr val="tx1"/>
                          </a:solidFill>
                          <a:effectLst/>
                          <a:latin typeface="+mn-lt"/>
                          <a:ea typeface="+mn-ea"/>
                          <a:cs typeface="+mn-cs"/>
                        </a:rPr>
                        <a:t>Solo di que sí y obedece inmediatamente. Recuerda que “cuando obedezco, me gano la confianza y nuestra familia estará menos estresada”</a:t>
                      </a:r>
                      <a:endParaRPr lang="en-US" sz="800" kern="1200" dirty="0" smtClean="0">
                        <a:solidFill>
                          <a:schemeClr val="tx1"/>
                        </a:solidFill>
                        <a:effectLst/>
                        <a:latin typeface="+mn-lt"/>
                        <a:ea typeface="+mn-ea"/>
                        <a:cs typeface="+mn-cs"/>
                      </a:endParaRPr>
                    </a:p>
                    <a:p>
                      <a:pPr fontAlgn="base"/>
                      <a:r>
                        <a:rPr lang="es-ES_tradnl" sz="800" kern="1200" dirty="0" smtClean="0">
                          <a:solidFill>
                            <a:schemeClr val="tx1"/>
                          </a:solidFill>
                          <a:effectLst/>
                          <a:latin typeface="+mn-lt"/>
                          <a:ea typeface="+mn-ea"/>
                          <a:cs typeface="+mn-cs"/>
                        </a:rPr>
                        <a:t>3. Utiliza el </a:t>
                      </a:r>
                      <a:r>
                        <a:rPr lang="es-ES_tradnl" sz="800" b="1" kern="1200" dirty="0" smtClean="0">
                          <a:solidFill>
                            <a:schemeClr val="tx1"/>
                          </a:solidFill>
                          <a:effectLst/>
                          <a:latin typeface="+mn-lt"/>
                          <a:ea typeface="+mn-ea"/>
                          <a:cs typeface="+mn-cs"/>
                        </a:rPr>
                        <a:t>Filtro de Provocaciones #3: </a:t>
                      </a:r>
                      <a:r>
                        <a:rPr lang="es-ES_tradnl" sz="800" kern="1200" dirty="0" smtClean="0">
                          <a:solidFill>
                            <a:schemeClr val="tx1"/>
                          </a:solidFill>
                          <a:effectLst/>
                          <a:latin typeface="+mn-lt"/>
                          <a:ea typeface="+mn-ea"/>
                          <a:cs typeface="+mn-cs"/>
                        </a:rPr>
                        <a:t>Mantén las cosas Breves y no entres en discusiones. Recuerda que toma tiempo ganarse de nuevo la confianza</a:t>
                      </a:r>
                      <a:endParaRPr lang="en-US" sz="800" kern="1200" dirty="0" smtClean="0">
                        <a:solidFill>
                          <a:schemeClr val="tx1"/>
                        </a:solidFill>
                        <a:effectLst/>
                        <a:latin typeface="+mn-lt"/>
                        <a:ea typeface="+mn-ea"/>
                        <a:cs typeface="+mn-cs"/>
                      </a:endParaRPr>
                    </a:p>
                    <a:p>
                      <a:r>
                        <a:rPr lang="es-ES_tradnl" sz="800" kern="1200" dirty="0" smtClean="0">
                          <a:solidFill>
                            <a:schemeClr val="tx1"/>
                          </a:solidFill>
                          <a:effectLst/>
                          <a:latin typeface="+mn-lt"/>
                          <a:ea typeface="+mn-ea"/>
                          <a:cs typeface="+mn-cs"/>
                        </a:rPr>
                        <a:t>4. No ocurrirá</a:t>
                      </a:r>
                      <a:r>
                        <a:rPr lang="en-US" sz="800" dirty="0" smtClean="0">
                          <a:effectLst/>
                          <a:latin typeface="+mn-lt"/>
                        </a:rPr>
                        <a:t> </a:t>
                      </a:r>
                      <a:endParaRPr kumimoji="0" lang="en-US" sz="800" b="0" i="0" u="none" strike="noStrike" cap="none" normalizeH="0" baseline="0" dirty="0">
                        <a:ln>
                          <a:noFill/>
                        </a:ln>
                        <a:solidFill>
                          <a:schemeClr val="tx1"/>
                        </a:solidFill>
                        <a:effectLst/>
                        <a:latin typeface="+mn-lt"/>
                        <a:ea typeface="ＭＳ Ｐゴシック" charset="0"/>
                        <a:cs typeface="Arial" charset="0"/>
                      </a:endParaRP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r h="212725">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lang="es-ES_tradnl" sz="1000" b="1" kern="1200" dirty="0" smtClean="0">
                          <a:solidFill>
                            <a:srgbClr val="FFFFFF"/>
                          </a:solidFill>
                          <a:effectLst/>
                          <a:latin typeface="+mj-lt"/>
                          <a:ea typeface="+mn-ea"/>
                          <a:cs typeface="+mn-cs"/>
                        </a:rPr>
                        <a:t>Provocaciones típicas en torno a la Ternura y el Atención Cariñosa </a:t>
                      </a:r>
                      <a:endParaRPr kumimoji="0" lang="en-US" sz="1000" b="1" i="0" u="none" strike="noStrike" cap="none" normalizeH="0" baseline="0" dirty="0">
                        <a:ln>
                          <a:noFill/>
                        </a:ln>
                        <a:solidFill>
                          <a:srgbClr val="FFFFFF"/>
                        </a:solidFill>
                        <a:effectLst/>
                        <a:latin typeface="+mj-lt"/>
                        <a:ea typeface="ＭＳ Ｐゴシック" charset="0"/>
                        <a:cs typeface="Arial" charset="0"/>
                      </a:endParaRPr>
                    </a:p>
                  </a:txBody>
                  <a:tcPr marT="45700" marB="457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lang="es-ES_tradnl" sz="1000" b="1" kern="1200" dirty="0" smtClean="0">
                          <a:solidFill>
                            <a:srgbClr val="FFFFFF"/>
                          </a:solidFill>
                          <a:effectLst/>
                          <a:latin typeface="+mj-lt"/>
                          <a:ea typeface="+mn-ea"/>
                          <a:cs typeface="+mn-cs"/>
                        </a:rPr>
                        <a:t>Filtros de las Provocaciones del Adolescente</a:t>
                      </a:r>
                      <a:r>
                        <a:rPr lang="en-US" sz="1000" dirty="0" smtClean="0">
                          <a:solidFill>
                            <a:srgbClr val="FFFFFF"/>
                          </a:solidFill>
                          <a:effectLst/>
                          <a:latin typeface="+mj-lt"/>
                        </a:rPr>
                        <a:t> </a:t>
                      </a:r>
                      <a:endParaRPr kumimoji="0" lang="en-US" sz="1000" b="1" i="0" u="none" strike="noStrike" cap="none" normalizeH="0" baseline="0" dirty="0">
                        <a:ln>
                          <a:noFill/>
                        </a:ln>
                        <a:solidFill>
                          <a:srgbClr val="FFFFFF"/>
                        </a:solidFill>
                        <a:effectLst/>
                        <a:latin typeface="+mj-lt"/>
                        <a:ea typeface="ＭＳ Ｐゴシック" charset="0"/>
                        <a:cs typeface="Arial" charset="0"/>
                      </a:endParaRPr>
                    </a:p>
                  </a:txBody>
                  <a:tcPr marT="45700" marB="457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33"/>
                    </a:solidFill>
                  </a:tcPr>
                </a:tc>
              </a:tr>
              <a:tr h="822325">
                <a:tc>
                  <a:txBody>
                    <a:bodyPr/>
                    <a:lstStyle/>
                    <a:p>
                      <a:pPr fontAlgn="base"/>
                      <a:r>
                        <a:rPr lang="es-ES_tradnl" sz="800" kern="1200" dirty="0" smtClean="0">
                          <a:solidFill>
                            <a:schemeClr val="tx1"/>
                          </a:solidFill>
                          <a:effectLst/>
                          <a:latin typeface="+mj-lt"/>
                          <a:ea typeface="+mn-ea"/>
                          <a:cs typeface="+mn-cs"/>
                        </a:rPr>
                        <a:t>Parte 4 Mostrar Amor y Atención con Cariño</a:t>
                      </a:r>
                      <a:endParaRPr lang="en-US" sz="800" kern="1200" dirty="0" smtClean="0">
                        <a:solidFill>
                          <a:schemeClr val="tx1"/>
                        </a:solidFill>
                        <a:effectLst/>
                        <a:latin typeface="+mj-lt"/>
                        <a:ea typeface="+mn-ea"/>
                        <a:cs typeface="+mn-cs"/>
                      </a:endParaRPr>
                    </a:p>
                    <a:p>
                      <a:pPr lvl="0" fontAlgn="base"/>
                      <a:r>
                        <a:rPr lang="es-ES_tradnl" sz="800" kern="1200" dirty="0" smtClean="0">
                          <a:solidFill>
                            <a:schemeClr val="tx1"/>
                          </a:solidFill>
                          <a:effectLst/>
                          <a:latin typeface="+mj-lt"/>
                          <a:ea typeface="+mn-ea"/>
                          <a:cs typeface="+mn-cs"/>
                        </a:rPr>
                        <a:t>1. Los padres olvidan entregar in Informe Positivo del Adolescente</a:t>
                      </a:r>
                      <a:endParaRPr lang="en-US" sz="800" dirty="0" smtClean="0">
                        <a:effectLst/>
                        <a:latin typeface="+mj-lt"/>
                      </a:endParaRPr>
                    </a:p>
                    <a:p>
                      <a:pPr lvl="0" fontAlgn="base"/>
                      <a:r>
                        <a:rPr lang="es-ES_tradnl" sz="800" kern="1200" dirty="0" smtClean="0">
                          <a:solidFill>
                            <a:schemeClr val="tx1"/>
                          </a:solidFill>
                          <a:effectLst/>
                          <a:latin typeface="+mj-lt"/>
                          <a:ea typeface="+mn-ea"/>
                          <a:cs typeface="+mn-cs"/>
                        </a:rPr>
                        <a:t>2. Uno de los padres enfurece por algo y no asiste a la salida especial</a:t>
                      </a:r>
                      <a:endParaRPr lang="en-US" sz="800" dirty="0" smtClean="0">
                        <a:effectLst/>
                        <a:latin typeface="+mj-lt"/>
                      </a:endParaRPr>
                    </a:p>
                    <a:p>
                      <a:r>
                        <a:rPr lang="es-ES_tradnl" sz="800" kern="1200" dirty="0" smtClean="0">
                          <a:solidFill>
                            <a:schemeClr val="tx1"/>
                          </a:solidFill>
                          <a:effectLst/>
                          <a:latin typeface="+mj-lt"/>
                          <a:ea typeface="+mn-ea"/>
                          <a:cs typeface="+mn-cs"/>
                        </a:rPr>
                        <a:t>3. Otra Cosa</a:t>
                      </a:r>
                      <a:r>
                        <a:rPr lang="en-US" sz="800" dirty="0" smtClean="0">
                          <a:effectLst/>
                          <a:latin typeface="+mj-lt"/>
                        </a:rPr>
                        <a:t> </a:t>
                      </a:r>
                      <a:endParaRPr kumimoji="0" lang="en-US" sz="800" b="0" i="0" u="none" strike="noStrike" cap="none" normalizeH="0" baseline="0" dirty="0">
                        <a:ln>
                          <a:noFill/>
                        </a:ln>
                        <a:solidFill>
                          <a:schemeClr val="tx1"/>
                        </a:solidFill>
                        <a:effectLst/>
                        <a:latin typeface="+mj-lt"/>
                        <a:ea typeface="ＭＳ Ｐゴシック" charset="0"/>
                        <a:cs typeface="Arial" charset="0"/>
                      </a:endParaRPr>
                    </a:p>
                  </a:txBody>
                  <a:tcPr marT="45700" marB="457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fontAlgn="base"/>
                      <a:r>
                        <a:rPr lang="es-ES_tradnl" sz="800" kern="1200" dirty="0" smtClean="0">
                          <a:solidFill>
                            <a:schemeClr val="tx1"/>
                          </a:solidFill>
                          <a:effectLst/>
                          <a:latin typeface="+mn-lt"/>
                          <a:ea typeface="+mn-ea"/>
                          <a:cs typeface="+mn-cs"/>
                        </a:rPr>
                        <a:t>1. Entrega un Informe Positivo del los Padres para demostrar tu amor y reconocimiento a tus padres</a:t>
                      </a:r>
                      <a:endParaRPr lang="en-US" sz="800" kern="1200" dirty="0" smtClean="0">
                        <a:solidFill>
                          <a:schemeClr val="tx1"/>
                        </a:solidFill>
                        <a:effectLst/>
                        <a:latin typeface="+mn-lt"/>
                        <a:ea typeface="+mn-ea"/>
                        <a:cs typeface="+mn-cs"/>
                      </a:endParaRPr>
                    </a:p>
                    <a:p>
                      <a:pPr fontAlgn="base"/>
                      <a:r>
                        <a:rPr lang="es-ES_tradnl" sz="800" kern="1200" dirty="0" smtClean="0">
                          <a:solidFill>
                            <a:schemeClr val="tx1"/>
                          </a:solidFill>
                          <a:effectLst/>
                          <a:latin typeface="+mn-lt"/>
                          <a:ea typeface="+mn-ea"/>
                          <a:cs typeface="+mn-cs"/>
                        </a:rPr>
                        <a:t>2. Utiliza el </a:t>
                      </a:r>
                      <a:r>
                        <a:rPr lang="es-ES_tradnl" sz="800" b="1" kern="1200" dirty="0" smtClean="0">
                          <a:solidFill>
                            <a:schemeClr val="tx1"/>
                          </a:solidFill>
                          <a:effectLst/>
                          <a:latin typeface="+mn-lt"/>
                          <a:ea typeface="+mn-ea"/>
                          <a:cs typeface="+mn-cs"/>
                        </a:rPr>
                        <a:t>Filtro de Provocaciones #3: </a:t>
                      </a:r>
                      <a:r>
                        <a:rPr lang="es-ES_tradnl" sz="800" kern="1200" dirty="0" smtClean="0">
                          <a:solidFill>
                            <a:schemeClr val="tx1"/>
                          </a:solidFill>
                          <a:effectLst/>
                          <a:latin typeface="+mn-lt"/>
                          <a:ea typeface="+mn-ea"/>
                          <a:cs typeface="+mn-cs"/>
                        </a:rPr>
                        <a:t>Mantén las Cosas Breves y pide disculpas a mamá por decepcionarla y di: “lo haré mejor la próxima vez”</a:t>
                      </a:r>
                      <a:endParaRPr lang="en-US" sz="800" kern="1200" dirty="0" smtClean="0">
                        <a:solidFill>
                          <a:schemeClr val="tx1"/>
                        </a:solidFill>
                        <a:effectLst/>
                        <a:latin typeface="+mn-lt"/>
                        <a:ea typeface="+mn-ea"/>
                        <a:cs typeface="+mn-cs"/>
                      </a:endParaRPr>
                    </a:p>
                    <a:p>
                      <a:r>
                        <a:rPr lang="es-ES_tradnl" sz="800" kern="1200" dirty="0" smtClean="0">
                          <a:solidFill>
                            <a:schemeClr val="tx1"/>
                          </a:solidFill>
                          <a:effectLst/>
                          <a:latin typeface="+mn-lt"/>
                          <a:ea typeface="+mn-ea"/>
                          <a:cs typeface="+mn-cs"/>
                        </a:rPr>
                        <a:t>3. No ocurrirá</a:t>
                      </a:r>
                      <a:r>
                        <a:rPr lang="en-US" sz="800" dirty="0" smtClean="0">
                          <a:effectLst/>
                        </a:rPr>
                        <a:t> </a:t>
                      </a:r>
                      <a:endParaRPr kumimoji="0" lang="en-US" sz="800" b="0" i="0" u="none" strike="noStrike" cap="none" normalizeH="0" baseline="0" dirty="0">
                        <a:ln>
                          <a:noFill/>
                        </a:ln>
                        <a:solidFill>
                          <a:schemeClr val="tx1"/>
                        </a:solidFill>
                        <a:effectLst/>
                        <a:latin typeface="Arial" charset="0"/>
                        <a:ea typeface="ＭＳ Ｐゴシック" charset="0"/>
                        <a:cs typeface="Arial" charset="0"/>
                      </a:endParaRPr>
                    </a:p>
                  </a:txBody>
                  <a:tcPr marT="45700" marB="457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190500" y="76200"/>
            <a:ext cx="8839200" cy="1477963"/>
          </a:xfrm>
        </p:spPr>
        <p:txBody>
          <a:bodyPr/>
          <a:lstStyle/>
          <a:p>
            <a:r>
              <a:rPr lang="en-US" sz="3600" dirty="0" err="1" smtClean="0">
                <a:latin typeface="Arial" charset="0"/>
                <a:cs typeface="Arial" charset="0"/>
              </a:rPr>
              <a:t>Mapa</a:t>
            </a:r>
            <a:r>
              <a:rPr lang="en-US" sz="3600" dirty="0" smtClean="0">
                <a:latin typeface="Arial" charset="0"/>
                <a:cs typeface="Arial" charset="0"/>
              </a:rPr>
              <a:t> de los Padres </a:t>
            </a:r>
            <a:r>
              <a:rPr lang="en-US" sz="3600" dirty="0" err="1" smtClean="0">
                <a:latin typeface="Arial" charset="0"/>
                <a:cs typeface="Arial" charset="0"/>
              </a:rPr>
              <a:t>para</a:t>
            </a:r>
            <a:r>
              <a:rPr lang="en-US" sz="3600" dirty="0" smtClean="0">
                <a:latin typeface="Arial" charset="0"/>
                <a:cs typeface="Arial" charset="0"/>
              </a:rPr>
              <a:t> la </a:t>
            </a:r>
            <a:r>
              <a:rPr lang="en-US" sz="3600" dirty="0" err="1" smtClean="0">
                <a:latin typeface="Arial" charset="0"/>
                <a:cs typeface="Arial" charset="0"/>
              </a:rPr>
              <a:t>Desescalada</a:t>
            </a:r>
            <a:r>
              <a:rPr lang="en-US" sz="3600" dirty="0" smtClean="0">
                <a:latin typeface="Arial" charset="0"/>
                <a:cs typeface="Arial" charset="0"/>
              </a:rPr>
              <a:t> de la </a:t>
            </a:r>
            <a:r>
              <a:rPr lang="en-US" sz="3600" dirty="0" err="1" smtClean="0">
                <a:latin typeface="Arial" charset="0"/>
                <a:cs typeface="Arial" charset="0"/>
              </a:rPr>
              <a:t>Agresividad</a:t>
            </a:r>
            <a:r>
              <a:rPr lang="en-US" sz="3600" dirty="0" smtClean="0">
                <a:latin typeface="Arial" charset="0"/>
                <a:cs typeface="Arial" charset="0"/>
              </a:rPr>
              <a:t> </a:t>
            </a:r>
            <a:r>
              <a:rPr lang="en-US" sz="3600" dirty="0" err="1" smtClean="0">
                <a:latin typeface="Arial" charset="0"/>
                <a:cs typeface="Arial" charset="0"/>
              </a:rPr>
              <a:t>Utilizando</a:t>
            </a:r>
            <a:r>
              <a:rPr lang="en-US" sz="3600" dirty="0" smtClean="0">
                <a:latin typeface="Arial" charset="0"/>
                <a:cs typeface="Arial" charset="0"/>
              </a:rPr>
              <a:t> los 5 </a:t>
            </a:r>
            <a:r>
              <a:rPr lang="en-US" sz="3600" dirty="0" err="1" smtClean="0">
                <a:latin typeface="Arial" charset="0"/>
                <a:cs typeface="Arial" charset="0"/>
              </a:rPr>
              <a:t>Niveles</a:t>
            </a:r>
            <a:r>
              <a:rPr lang="en-US" sz="3600" dirty="0" smtClean="0">
                <a:latin typeface="Arial" charset="0"/>
                <a:cs typeface="Arial" charset="0"/>
              </a:rPr>
              <a:t> de la </a:t>
            </a:r>
            <a:r>
              <a:rPr lang="en-US" sz="3600" dirty="0" err="1" smtClean="0">
                <a:latin typeface="Arial" charset="0"/>
                <a:cs typeface="Arial" charset="0"/>
              </a:rPr>
              <a:t>Violencia</a:t>
            </a:r>
            <a:endParaRPr lang="en-US" sz="3600" dirty="0">
              <a:latin typeface="Arial" charset="0"/>
              <a:cs typeface="Arial" charset="0"/>
            </a:endParaRPr>
          </a:p>
        </p:txBody>
      </p:sp>
      <p:graphicFrame>
        <p:nvGraphicFramePr>
          <p:cNvPr id="28742" name="Group 70"/>
          <p:cNvGraphicFramePr>
            <a:graphicFrameLocks noGrp="1"/>
          </p:cNvGraphicFramePr>
          <p:nvPr>
            <p:ph idx="1"/>
            <p:extLst>
              <p:ext uri="{D42A27DB-BD31-4B8C-83A1-F6EECF244321}">
                <p14:modId xmlns:p14="http://schemas.microsoft.com/office/powerpoint/2010/main" val="1043602218"/>
              </p:ext>
            </p:extLst>
          </p:nvPr>
        </p:nvGraphicFramePr>
        <p:xfrm>
          <a:off x="0" y="1905000"/>
          <a:ext cx="9144000" cy="4127514"/>
        </p:xfrm>
        <a:graphic>
          <a:graphicData uri="http://schemas.openxmlformats.org/drawingml/2006/table">
            <a:tbl>
              <a:tblPr/>
              <a:tblGrid>
                <a:gridCol w="931863"/>
                <a:gridCol w="1778000"/>
                <a:gridCol w="1778000"/>
                <a:gridCol w="1608137"/>
                <a:gridCol w="1524000"/>
                <a:gridCol w="1524000"/>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noProof="0" smtClean="0">
                          <a:ln>
                            <a:noFill/>
                          </a:ln>
                          <a:solidFill>
                            <a:schemeClr val="tx1"/>
                          </a:solidFill>
                          <a:effectLst/>
                          <a:latin typeface="Calibri" charset="0"/>
                          <a:ea typeface="ＭＳ Ｐゴシック" charset="0"/>
                          <a:cs typeface="Arial" charset="0"/>
                        </a:rPr>
                        <a:t>Nivel</a:t>
                      </a:r>
                      <a:endParaRPr kumimoji="0" lang="es-ES_tradnl" sz="1200" b="1" i="0" u="none" strike="noStrike" cap="none" normalizeH="0" baseline="0" noProof="0">
                        <a:ln>
                          <a:noFill/>
                        </a:ln>
                        <a:solidFill>
                          <a:schemeClr val="tx1"/>
                        </a:solidFill>
                        <a:effectLst/>
                        <a:latin typeface="Calibri" charset="0"/>
                        <a:ea typeface="ＭＳ Ｐゴシック"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noProof="0" smtClean="0">
                          <a:ln>
                            <a:noFill/>
                          </a:ln>
                          <a:solidFill>
                            <a:schemeClr val="tx1"/>
                          </a:solidFill>
                          <a:effectLst/>
                          <a:latin typeface="Calibri" charset="0"/>
                          <a:ea typeface="ＭＳ Ｐゴシック" charset="0"/>
                          <a:cs typeface="Arial" charset="0"/>
                        </a:rPr>
                        <a:t>1: Lloriqueos y Quejas</a:t>
                      </a:r>
                      <a:endParaRPr kumimoji="0" lang="es-ES_tradnl" sz="1200" b="1" i="0" u="none" strike="noStrike" cap="none" normalizeH="0" baseline="0" noProof="0">
                        <a:ln>
                          <a:noFill/>
                        </a:ln>
                        <a:solidFill>
                          <a:schemeClr val="tx1"/>
                        </a:solidFill>
                        <a:effectLst/>
                        <a:latin typeface="Calibri" charset="0"/>
                        <a:ea typeface="ＭＳ Ｐゴシック"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noProof="0" smtClean="0">
                          <a:ln>
                            <a:noFill/>
                          </a:ln>
                          <a:solidFill>
                            <a:schemeClr val="tx1"/>
                          </a:solidFill>
                          <a:effectLst/>
                          <a:latin typeface="Calibri" charset="0"/>
                          <a:ea typeface="ＭＳ Ｐゴシック" charset="0"/>
                          <a:cs typeface="Arial" charset="0"/>
                        </a:rPr>
                        <a:t>2: Negatividad obstinada</a:t>
                      </a:r>
                      <a:endParaRPr kumimoji="0" lang="es-ES_tradnl" sz="1200" b="1" i="0" u="none" strike="noStrike" cap="none" normalizeH="0" baseline="0" noProof="0">
                        <a:ln>
                          <a:noFill/>
                        </a:ln>
                        <a:solidFill>
                          <a:schemeClr val="tx1"/>
                        </a:solidFill>
                        <a:effectLst/>
                        <a:latin typeface="Calibri" charset="0"/>
                        <a:ea typeface="ＭＳ Ｐゴシック"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6B9B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noProof="0" smtClean="0">
                          <a:ln>
                            <a:noFill/>
                          </a:ln>
                          <a:solidFill>
                            <a:schemeClr val="tx1"/>
                          </a:solidFill>
                          <a:effectLst/>
                          <a:latin typeface="Calibri" charset="0"/>
                          <a:ea typeface="ＭＳ Ｐゴシック" charset="0"/>
                          <a:cs typeface="Arial" charset="0"/>
                        </a:rPr>
                        <a:t>3: Abuso Verbal y Ataques Personales</a:t>
                      </a:r>
                      <a:endParaRPr kumimoji="0" lang="es-ES_tradnl" sz="1200" b="1" i="0" u="none" strike="noStrike" cap="none" normalizeH="0" baseline="0" noProof="0">
                        <a:ln>
                          <a:noFill/>
                        </a:ln>
                        <a:solidFill>
                          <a:schemeClr val="tx1"/>
                        </a:solidFill>
                        <a:effectLst/>
                        <a:latin typeface="Calibri" charset="0"/>
                        <a:ea typeface="ＭＳ Ｐゴシック"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969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noProof="0" smtClean="0">
                          <a:ln>
                            <a:noFill/>
                          </a:ln>
                          <a:solidFill>
                            <a:schemeClr val="bg1"/>
                          </a:solidFill>
                          <a:effectLst/>
                          <a:latin typeface="Calibri" charset="0"/>
                          <a:ea typeface="ＭＳ Ｐゴシック" charset="0"/>
                          <a:cs typeface="Arial" charset="0"/>
                        </a:rPr>
                        <a:t>4: Amenazas de Violencia</a:t>
                      </a:r>
                      <a:endParaRPr kumimoji="0" lang="es-ES_tradnl" sz="1200" b="1" i="0" u="none" strike="noStrike" cap="none" normalizeH="0" baseline="0" noProof="0">
                        <a:ln>
                          <a:noFill/>
                        </a:ln>
                        <a:solidFill>
                          <a:schemeClr val="bg1"/>
                        </a:solidFill>
                        <a:effectLst/>
                        <a:latin typeface="Calibri" charset="0"/>
                        <a:ea typeface="ＭＳ Ｐゴシック"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noProof="0" smtClean="0">
                          <a:ln>
                            <a:noFill/>
                          </a:ln>
                          <a:solidFill>
                            <a:schemeClr val="bg1"/>
                          </a:solidFill>
                          <a:effectLst/>
                          <a:latin typeface="Calibri" charset="0"/>
                          <a:ea typeface="ＭＳ Ｐゴシック" charset="0"/>
                          <a:cs typeface="Arial" charset="0"/>
                        </a:rPr>
                        <a:t>5: Actos de Violencia</a:t>
                      </a:r>
                      <a:endParaRPr kumimoji="0" lang="es-ES_tradnl" sz="1200" b="1" i="0" u="none" strike="noStrike" cap="none" normalizeH="0" baseline="0" noProof="0">
                        <a:ln>
                          <a:noFill/>
                        </a:ln>
                        <a:solidFill>
                          <a:schemeClr val="bg1"/>
                        </a:solidFill>
                        <a:effectLst/>
                        <a:latin typeface="Calibri" charset="0"/>
                        <a:ea typeface="ＭＳ Ｐゴシック"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32523"/>
                    </a:solidFill>
                  </a:tcPr>
                </a:tc>
              </a:tr>
              <a:tr h="1006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noProof="0" smtClean="0">
                          <a:ln>
                            <a:noFill/>
                          </a:ln>
                          <a:solidFill>
                            <a:srgbClr val="000000"/>
                          </a:solidFill>
                          <a:effectLst/>
                          <a:latin typeface="Calibri" charset="0"/>
                          <a:ea typeface="ＭＳ Ｐゴシック" charset="0"/>
                          <a:cs typeface="Arial" charset="0"/>
                        </a:rPr>
                        <a:t>Definición</a:t>
                      </a:r>
                      <a:endParaRPr kumimoji="0" lang="es-ES_tradnl" sz="1200" b="1" i="0" u="none" strike="noStrike" cap="none" normalizeH="0" baseline="0" noProof="0">
                        <a:ln>
                          <a:noFill/>
                        </a:ln>
                        <a:solidFill>
                          <a:srgbClr val="000000"/>
                        </a:solidFill>
                        <a:effectLst/>
                        <a:latin typeface="Calibri" charset="0"/>
                        <a:ea typeface="ＭＳ Ｐゴシック"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noProof="0" smtClean="0">
                          <a:ln>
                            <a:noFill/>
                          </a:ln>
                          <a:solidFill>
                            <a:schemeClr val="tx1"/>
                          </a:solidFill>
                          <a:effectLst/>
                          <a:latin typeface="Calibri"/>
                          <a:ea typeface="ＭＳ Ｐゴシック" charset="0"/>
                          <a:cs typeface="Calibri"/>
                        </a:rPr>
                        <a:t>Bruce te está probando para ver si se puede salir con la suya</a:t>
                      </a:r>
                      <a:r>
                        <a:rPr kumimoji="0" lang="es-ES_tradnl" sz="1200" b="0" i="0" u="none" strike="noStrike" cap="none" normalizeH="0" baseline="0" noProof="0" smtClean="0">
                          <a:ln>
                            <a:noFill/>
                          </a:ln>
                          <a:solidFill>
                            <a:srgbClr val="000000"/>
                          </a:solidFill>
                          <a:effectLst/>
                          <a:latin typeface="Calibri"/>
                          <a:ea typeface="ＭＳ Ｐゴシック" charset="0"/>
                          <a:cs typeface="Calibri"/>
                        </a:rPr>
                        <a:t>. Él intenta molestarte para que te eches para atrás</a:t>
                      </a:r>
                      <a:endParaRPr kumimoji="0" lang="es-ES_tradnl" sz="1200" b="0" i="0" u="none" strike="noStrike" cap="none" normalizeH="0" baseline="0" noProof="0">
                        <a:ln>
                          <a:noFill/>
                        </a:ln>
                        <a:solidFill>
                          <a:srgbClr val="000000"/>
                        </a:solidFill>
                        <a:effectLst/>
                        <a:latin typeface="Calibri"/>
                        <a:ea typeface="ＭＳ Ｐゴシック" charset="0"/>
                        <a:cs typeface="Calibri"/>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noProof="0" smtClean="0">
                          <a:ln>
                            <a:noFill/>
                          </a:ln>
                          <a:solidFill>
                            <a:schemeClr val="tx1"/>
                          </a:solidFill>
                          <a:effectLst/>
                          <a:latin typeface="Calibri"/>
                          <a:ea typeface="ＭＳ Ｐゴシック" charset="0"/>
                          <a:cs typeface="Calibri"/>
                        </a:rPr>
                        <a:t>Bruce intenta controlar tu ánimo, haciendo que pierdas el control</a:t>
                      </a:r>
                      <a:endParaRPr kumimoji="0" lang="es-ES_tradnl" sz="1200" b="0" i="0" u="none" strike="noStrike" cap="none" normalizeH="0" baseline="0" noProof="0">
                        <a:ln>
                          <a:noFill/>
                        </a:ln>
                        <a:solidFill>
                          <a:srgbClr val="000000"/>
                        </a:solidFill>
                        <a:effectLst/>
                        <a:latin typeface="Calibri"/>
                        <a:ea typeface="ＭＳ Ｐゴシック" charset="0"/>
                        <a:cs typeface="Calibri"/>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noProof="0" smtClean="0">
                          <a:ln>
                            <a:noFill/>
                          </a:ln>
                          <a:solidFill>
                            <a:schemeClr val="tx1"/>
                          </a:solidFill>
                          <a:effectLst/>
                          <a:latin typeface="Calibri"/>
                          <a:ea typeface="ＭＳ Ｐゴシック" charset="0"/>
                          <a:cs typeface="Calibri"/>
                        </a:rPr>
                        <a:t>Bruce se torna enojado o agitado. Él percibe tu miedo e inseguridad</a:t>
                      </a:r>
                      <a:endParaRPr kumimoji="0" lang="es-ES_tradnl" sz="1200" b="0" i="0" u="none" strike="noStrike" cap="none" normalizeH="0" baseline="0" noProof="0">
                        <a:ln>
                          <a:noFill/>
                        </a:ln>
                        <a:solidFill>
                          <a:srgbClr val="000000"/>
                        </a:solidFill>
                        <a:effectLst/>
                        <a:latin typeface="Calibri"/>
                        <a:ea typeface="ＭＳ Ｐゴシック" charset="0"/>
                        <a:cs typeface="Calibri"/>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noProof="0" smtClean="0">
                          <a:ln>
                            <a:noFill/>
                          </a:ln>
                          <a:solidFill>
                            <a:schemeClr val="tx1"/>
                          </a:solidFill>
                          <a:effectLst/>
                          <a:latin typeface="Calibri"/>
                          <a:ea typeface="ＭＳ Ｐゴシック" charset="0"/>
                          <a:cs typeface="Calibri"/>
                        </a:rPr>
                        <a:t>Bruce dice cosas como “te voy a hacer daño</a:t>
                      </a:r>
                      <a:r>
                        <a:rPr kumimoji="0" lang="es-ES_tradnl" altLang="ja-JP" sz="1200" b="0" i="0" u="none" strike="noStrike" cap="none" normalizeH="0" baseline="0" noProof="0" smtClean="0">
                          <a:ln>
                            <a:noFill/>
                          </a:ln>
                          <a:solidFill>
                            <a:srgbClr val="000000"/>
                          </a:solidFill>
                          <a:effectLst/>
                          <a:latin typeface="Calibri"/>
                          <a:ea typeface="ＭＳ Ｐゴシック" charset="0"/>
                          <a:cs typeface="Calibri"/>
                        </a:rPr>
                        <a:t>” intentando </a:t>
                      </a:r>
                      <a:r>
                        <a:rPr kumimoji="0" lang="es-ES_tradnl" sz="1200" b="0" i="0" u="none" strike="noStrike" cap="none" normalizeH="0" baseline="0" noProof="0" smtClean="0">
                          <a:ln>
                            <a:noFill/>
                          </a:ln>
                          <a:solidFill>
                            <a:srgbClr val="000000"/>
                          </a:solidFill>
                          <a:effectLst/>
                          <a:latin typeface="Calibri"/>
                          <a:ea typeface="ＭＳ Ｐゴシック" charset="0"/>
                          <a:cs typeface="Calibri"/>
                        </a:rPr>
                        <a:t> someterte</a:t>
                      </a:r>
                      <a:endParaRPr kumimoji="0" lang="es-ES_tradnl" sz="1200" b="0" i="0" u="none" strike="noStrike" cap="none" normalizeH="0" baseline="0" noProof="0">
                        <a:ln>
                          <a:noFill/>
                        </a:ln>
                        <a:solidFill>
                          <a:srgbClr val="000000"/>
                        </a:solidFill>
                        <a:effectLst/>
                        <a:latin typeface="Calibri"/>
                        <a:ea typeface="ＭＳ Ｐゴシック" charset="0"/>
                        <a:cs typeface="Calibri"/>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noProof="0" smtClean="0">
                          <a:ln>
                            <a:noFill/>
                          </a:ln>
                          <a:solidFill>
                            <a:schemeClr val="tx1"/>
                          </a:solidFill>
                          <a:effectLst/>
                          <a:latin typeface="Calibri"/>
                          <a:ea typeface="ＭＳ Ｐゴシック" charset="0"/>
                          <a:cs typeface="Calibri"/>
                        </a:rPr>
                        <a:t>Bruce se torna físicamente agresivo</a:t>
                      </a:r>
                      <a:endParaRPr kumimoji="0" lang="es-ES_tradnl" sz="1200" b="0" i="0" u="none" strike="noStrike" cap="none" normalizeH="0" baseline="0" noProof="0">
                        <a:ln>
                          <a:noFill/>
                        </a:ln>
                        <a:solidFill>
                          <a:srgbClr val="000000"/>
                        </a:solidFill>
                        <a:effectLst/>
                        <a:latin typeface="Calibri"/>
                        <a:ea typeface="ＭＳ Ｐゴシック" charset="0"/>
                        <a:cs typeface="Calibri"/>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663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noProof="0" smtClean="0">
                          <a:ln>
                            <a:noFill/>
                          </a:ln>
                          <a:solidFill>
                            <a:srgbClr val="000000"/>
                          </a:solidFill>
                          <a:effectLst/>
                          <a:latin typeface="Calibri" charset="0"/>
                          <a:ea typeface="ＭＳ Ｐゴシック" charset="0"/>
                          <a:cs typeface="Arial" charset="0"/>
                        </a:rPr>
                        <a:t>Solución</a:t>
                      </a:r>
                      <a:endParaRPr kumimoji="0" lang="es-ES_tradnl" sz="1200" b="1" i="0" u="none" strike="noStrike" cap="none" normalizeH="0" baseline="0" noProof="0">
                        <a:ln>
                          <a:noFill/>
                        </a:ln>
                        <a:solidFill>
                          <a:srgbClr val="000000"/>
                        </a:solidFill>
                        <a:effectLst/>
                        <a:latin typeface="Calibri" charset="0"/>
                        <a:ea typeface="ＭＳ Ｐゴシック"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noProof="0" smtClean="0">
                          <a:ln>
                            <a:noFill/>
                          </a:ln>
                          <a:solidFill>
                            <a:srgbClr val="000000"/>
                          </a:solidFill>
                          <a:effectLst/>
                          <a:latin typeface="Calibri" charset="0"/>
                          <a:ea typeface="ＭＳ Ｐゴシック" charset="0"/>
                          <a:cs typeface="Arial" charset="0"/>
                        </a:rPr>
                        <a:t>¡IGNÓRELO!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noProof="0" smtClean="0">
                          <a:ln>
                            <a:noFill/>
                          </a:ln>
                          <a:solidFill>
                            <a:srgbClr val="000000"/>
                          </a:solidFill>
                          <a:effectLst/>
                          <a:latin typeface="Calibri" charset="0"/>
                          <a:ea typeface="ＭＳ Ｐゴシック" charset="0"/>
                          <a:cs typeface="Arial" charset="0"/>
                        </a:rPr>
                        <a:t>-Manténgase</a:t>
                      </a:r>
                      <a:r>
                        <a:rPr kumimoji="0" lang="es-ES_tradnl" sz="1200" b="1" i="0" u="none" strike="noStrike" cap="none" normalizeH="0" baseline="0" noProof="0" smtClean="0">
                          <a:ln>
                            <a:noFill/>
                          </a:ln>
                          <a:solidFill>
                            <a:srgbClr val="000000"/>
                          </a:solidFill>
                          <a:effectLst/>
                          <a:latin typeface="Calibri" charset="0"/>
                          <a:ea typeface="ＭＳ Ｐゴシック" charset="0"/>
                          <a:cs typeface="Arial" charset="0"/>
                        </a:rPr>
                        <a:t> calmado y firme</a:t>
                      </a:r>
                      <a:r>
                        <a:rPr kumimoji="0" lang="es-ES_tradnl" sz="1200" b="0" i="0" u="none" strike="noStrike" cap="none" normalizeH="0" baseline="0" noProof="0" smtClean="0">
                          <a:ln>
                            <a:noFill/>
                          </a:ln>
                          <a:solidFill>
                            <a:srgbClr val="000000"/>
                          </a:solidFill>
                          <a:effectLst/>
                          <a:latin typeface="Calibri" charset="0"/>
                          <a:ea typeface="ＭＳ Ｐゴシック" charset="0"/>
                          <a:cs typeface="Arial" charset="0"/>
                        </a:rPr>
                        <a:t>, utilizando los reflectores</a:t>
                      </a:r>
                      <a:endParaRPr kumimoji="0" lang="es-ES_tradnl" sz="1200" b="0" i="0" u="none" strike="noStrike" cap="none" normalizeH="0" baseline="0" noProof="0">
                        <a:ln>
                          <a:noFill/>
                        </a:ln>
                        <a:solidFill>
                          <a:srgbClr val="000000"/>
                        </a:solidFill>
                        <a:effectLst/>
                        <a:latin typeface="Calibri" charset="0"/>
                        <a:ea typeface="ＭＳ Ｐゴシック"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noProof="0" dirty="0" smtClean="0">
                          <a:ln>
                            <a:noFill/>
                          </a:ln>
                          <a:solidFill>
                            <a:srgbClr val="000000"/>
                          </a:solidFill>
                          <a:effectLst/>
                          <a:latin typeface="Calibri" charset="0"/>
                          <a:ea typeface="ＭＳ Ｐゴシック" charset="0"/>
                          <a:cs typeface="Arial" charset="0"/>
                        </a:rPr>
                        <a:t>¡BREVE Y AL GRANO!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noProof="0" dirty="0" smtClean="0">
                          <a:ln>
                            <a:noFill/>
                          </a:ln>
                          <a:solidFill>
                            <a:srgbClr val="000000"/>
                          </a:solidFill>
                          <a:effectLst/>
                          <a:latin typeface="Calibri" charset="0"/>
                          <a:ea typeface="ＭＳ Ｐゴシック" charset="0"/>
                          <a:cs typeface="Arial" charset="0"/>
                        </a:rPr>
                        <a:t>-Repita la regla y la consecuencia</a:t>
                      </a:r>
                      <a:r>
                        <a:rPr kumimoji="0" lang="es-ES_tradnl" sz="1200" b="0" i="0" u="sng" strike="noStrike" cap="none" normalizeH="0" baseline="0" noProof="0" dirty="0" smtClean="0">
                          <a:ln>
                            <a:noFill/>
                          </a:ln>
                          <a:solidFill>
                            <a:srgbClr val="000000"/>
                          </a:solidFill>
                          <a:effectLst/>
                          <a:latin typeface="Calibri" charset="0"/>
                          <a:ea typeface="ＭＳ Ｐゴシック" charset="0"/>
                          <a:cs typeface="Arial" charset="0"/>
                        </a:rPr>
                        <a:t> una vez</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noProof="0" dirty="0" smtClean="0">
                          <a:ln>
                            <a:noFill/>
                          </a:ln>
                          <a:solidFill>
                            <a:srgbClr val="000000"/>
                          </a:solidFill>
                          <a:effectLst/>
                          <a:latin typeface="Calibri" charset="0"/>
                          <a:ea typeface="ＭＳ Ｐゴシック" charset="0"/>
                          <a:cs typeface="Arial" charset="0"/>
                        </a:rPr>
                        <a:t>-No permita ser provocado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noProof="0" dirty="0" smtClean="0">
                          <a:ln>
                            <a:noFill/>
                          </a:ln>
                          <a:solidFill>
                            <a:srgbClr val="000000"/>
                          </a:solidFill>
                          <a:effectLst/>
                          <a:latin typeface="Calibri" charset="0"/>
                          <a:ea typeface="ＭＳ Ｐゴシック" charset="0"/>
                          <a:cs typeface="Arial" charset="0"/>
                        </a:rPr>
                        <a:t>-Dele un tiempo a Bruce para que obedezca sus indicaciones. Si no obedece en el tiempo especificado, imponga las consecuencias para el </a:t>
                      </a:r>
                      <a:r>
                        <a:rPr kumimoji="0" lang="es-ES_tradnl" sz="1200" b="0" i="0" u="sng" strike="noStrike" cap="none" normalizeH="0" baseline="0" noProof="0" dirty="0" smtClean="0">
                          <a:ln>
                            <a:noFill/>
                          </a:ln>
                          <a:solidFill>
                            <a:srgbClr val="000000"/>
                          </a:solidFill>
                          <a:effectLst/>
                          <a:latin typeface="Calibri" charset="0"/>
                          <a:ea typeface="ＭＳ Ｐゴシック" charset="0"/>
                          <a:cs typeface="Arial" charset="0"/>
                        </a:rPr>
                        <a:t>IRRESPETO</a:t>
                      </a:r>
                      <a:endParaRPr kumimoji="0" lang="es-ES_tradnl" sz="1200" b="0" i="0" u="sng" strike="noStrike" cap="none" normalizeH="0" baseline="0" noProof="0" dirty="0">
                        <a:ln>
                          <a:noFill/>
                        </a:ln>
                        <a:solidFill>
                          <a:srgbClr val="000000"/>
                        </a:solidFill>
                        <a:effectLst/>
                        <a:latin typeface="Calibri" charset="0"/>
                        <a:ea typeface="ＭＳ Ｐゴシック"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noProof="0" dirty="0" smtClean="0">
                          <a:ln>
                            <a:noFill/>
                          </a:ln>
                          <a:solidFill>
                            <a:srgbClr val="000000"/>
                          </a:solidFill>
                          <a:effectLst/>
                          <a:latin typeface="Calibri" charset="0"/>
                          <a:ea typeface="ＭＳ Ｐゴシック" charset="0"/>
                          <a:cs typeface="Arial" charset="0"/>
                        </a:rPr>
                        <a:t>¡SALIR Y ESPERAR!</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noProof="0" dirty="0" smtClean="0">
                          <a:ln>
                            <a:noFill/>
                          </a:ln>
                          <a:solidFill>
                            <a:srgbClr val="000000"/>
                          </a:solidFill>
                          <a:effectLst/>
                          <a:latin typeface="Calibri" charset="0"/>
                          <a:ea typeface="ＭＳ Ｐゴシック" charset="0"/>
                          <a:cs typeface="Arial" charset="0"/>
                        </a:rPr>
                        <a:t>-Dese a usted mismo y a Bruce tiempo para calmarse</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noProof="0" dirty="0" smtClean="0">
                          <a:ln>
                            <a:noFill/>
                          </a:ln>
                          <a:solidFill>
                            <a:srgbClr val="000000"/>
                          </a:solidFill>
                          <a:effectLst/>
                          <a:latin typeface="Calibri" charset="0"/>
                          <a:ea typeface="ＭＳ Ｐゴシック" charset="0"/>
                          <a:cs typeface="Arial" charset="0"/>
                        </a:rPr>
                        <a:t>-Trate de ser divertido para aliviar la tensión de los ánimos (haga que Bruce se ría – </a:t>
                      </a:r>
                      <a:r>
                        <a:rPr kumimoji="0" lang="es-ES_tradnl" altLang="ja-JP" sz="1100" b="0" i="0" u="none" strike="noStrike" cap="none" normalizeH="0" baseline="0" noProof="0" dirty="0" smtClean="0">
                          <a:ln>
                            <a:noFill/>
                          </a:ln>
                          <a:solidFill>
                            <a:srgbClr val="000000"/>
                          </a:solidFill>
                          <a:effectLst/>
                          <a:latin typeface="Calibri" charset="0"/>
                          <a:ea typeface="ＭＳ Ｐゴシック" charset="0"/>
                          <a:cs typeface="Arial" charset="0"/>
                        </a:rPr>
                        <a:t>“Consecuencia </a:t>
                      </a:r>
                      <a:r>
                        <a:rPr kumimoji="0" lang="es-ES_tradnl" sz="1100" b="0" i="0" u="none" strike="noStrike" cap="none" normalizeH="0" baseline="0" noProof="0" dirty="0" smtClean="0">
                          <a:ln>
                            <a:noFill/>
                          </a:ln>
                          <a:solidFill>
                            <a:srgbClr val="000000"/>
                          </a:solidFill>
                          <a:effectLst/>
                          <a:latin typeface="Calibri" charset="0"/>
                          <a:ea typeface="ＭＳ Ｐゴシック" charset="0"/>
                          <a:cs typeface="Arial" charset="0"/>
                        </a:rPr>
                        <a:t>Old McDonald</a:t>
                      </a:r>
                      <a:r>
                        <a:rPr kumimoji="0" lang="es-ES_tradnl" altLang="ja-JP" sz="1100" b="0" i="0" u="none" strike="noStrike" cap="none" normalizeH="0" baseline="0" noProof="0" dirty="0" smtClean="0">
                          <a:ln>
                            <a:noFill/>
                          </a:ln>
                          <a:solidFill>
                            <a:srgbClr val="000000"/>
                          </a:solidFill>
                          <a:effectLst/>
                          <a:latin typeface="Calibri" charset="0"/>
                          <a:ea typeface="ＭＳ Ｐゴシック" charset="0"/>
                          <a:cs typeface="Arial" charset="0"/>
                        </a:rPr>
                        <a:t>”</a:t>
                      </a:r>
                      <a:r>
                        <a:rPr kumimoji="0" lang="es-ES_tradnl" sz="1100" b="0" i="0" u="none" strike="noStrike" cap="none" normalizeH="0" baseline="0" noProof="0" dirty="0" smtClean="0">
                          <a:ln>
                            <a:noFill/>
                          </a:ln>
                          <a:solidFill>
                            <a:srgbClr val="000000"/>
                          </a:solidFill>
                          <a:effectLst/>
                          <a:latin typeface="Calibri" charset="0"/>
                          <a:ea typeface="ＭＳ Ｐゴシック"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noProof="0" dirty="0" smtClean="0">
                          <a:ln>
                            <a:noFill/>
                          </a:ln>
                          <a:solidFill>
                            <a:srgbClr val="000000"/>
                          </a:solidFill>
                          <a:effectLst/>
                          <a:latin typeface="Calibri" charset="0"/>
                          <a:ea typeface="ＭＳ Ｐゴシック" charset="0"/>
                          <a:cs typeface="Arial" charset="0"/>
                        </a:rPr>
                        <a:t>-Imponga la consecuencia del </a:t>
                      </a:r>
                      <a:r>
                        <a:rPr kumimoji="0" lang="es-ES_tradnl" sz="1100" b="0" i="0" u="sng" strike="noStrike" cap="none" normalizeH="0" baseline="0" noProof="0" dirty="0" smtClean="0">
                          <a:ln>
                            <a:noFill/>
                          </a:ln>
                          <a:solidFill>
                            <a:srgbClr val="000000"/>
                          </a:solidFill>
                          <a:effectLst/>
                          <a:latin typeface="Calibri" charset="0"/>
                          <a:ea typeface="ＭＳ Ｐゴシック" charset="0"/>
                          <a:cs typeface="Arial" charset="0"/>
                        </a:rPr>
                        <a:t>IRRESPETO </a:t>
                      </a:r>
                      <a:r>
                        <a:rPr kumimoji="0" lang="es-ES_tradnl" sz="1100" b="0" i="0" u="none" strike="noStrike" cap="none" normalizeH="0" baseline="0" noProof="0" dirty="0" smtClean="0">
                          <a:ln>
                            <a:noFill/>
                          </a:ln>
                          <a:solidFill>
                            <a:srgbClr val="000000"/>
                          </a:solidFill>
                          <a:effectLst/>
                          <a:latin typeface="Calibri" charset="0"/>
                          <a:ea typeface="ＭＳ Ｐゴシック" charset="0"/>
                          <a:cs typeface="Arial" charset="0"/>
                        </a:rPr>
                        <a:t>cuando usted y Bruce se hayan calmado</a:t>
                      </a:r>
                      <a:endParaRPr kumimoji="0" lang="es-ES_tradnl" sz="1200" b="0" i="0" u="none" strike="noStrike" cap="none" normalizeH="0" baseline="0" noProof="0" dirty="0">
                        <a:ln>
                          <a:noFill/>
                        </a:ln>
                        <a:solidFill>
                          <a:srgbClr val="000000"/>
                        </a:solidFill>
                        <a:effectLst/>
                        <a:latin typeface="Calibri" charset="0"/>
                        <a:ea typeface="ＭＳ Ｐゴシック"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noProof="0" dirty="0" smtClean="0">
                          <a:ln>
                            <a:noFill/>
                          </a:ln>
                          <a:solidFill>
                            <a:srgbClr val="000000"/>
                          </a:solidFill>
                          <a:effectLst/>
                          <a:latin typeface="Calibri" charset="0"/>
                          <a:ea typeface="ＭＳ Ｐゴシック" charset="0"/>
                          <a:cs typeface="Arial" charset="0"/>
                        </a:rPr>
                        <a:t>¡SALIR Y ESPERAR!</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noProof="0" dirty="0" smtClean="0">
                          <a:ln>
                            <a:noFill/>
                          </a:ln>
                          <a:solidFill>
                            <a:srgbClr val="000000"/>
                          </a:solidFill>
                          <a:effectLst/>
                          <a:latin typeface="Calibri" charset="0"/>
                          <a:ea typeface="ＭＳ Ｐゴシック" charset="0"/>
                          <a:cs typeface="Arial" charset="0"/>
                        </a:rPr>
                        <a:t>-No se acerque a Bruce hasta que usted y Bruce estén CALMADOS.</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noProof="0" dirty="0" smtClean="0">
                          <a:ln>
                            <a:noFill/>
                          </a:ln>
                          <a:solidFill>
                            <a:srgbClr val="000000"/>
                          </a:solidFill>
                          <a:effectLst/>
                          <a:latin typeface="Calibri" charset="0"/>
                          <a:ea typeface="ＭＳ Ｐゴシック" charset="0"/>
                          <a:cs typeface="Arial" charset="0"/>
                        </a:rPr>
                        <a:t>-Imponga la consecuencia para </a:t>
                      </a:r>
                      <a:r>
                        <a:rPr kumimoji="0" lang="es-ES_tradnl" sz="1100" b="0" i="0" u="sng" strike="noStrike" cap="none" normalizeH="0" baseline="0" noProof="0" dirty="0" smtClean="0">
                          <a:ln>
                            <a:noFill/>
                          </a:ln>
                          <a:solidFill>
                            <a:srgbClr val="000000"/>
                          </a:solidFill>
                          <a:effectLst/>
                          <a:latin typeface="Calibri" charset="0"/>
                          <a:ea typeface="ＭＳ Ｐゴシック" charset="0"/>
                          <a:cs typeface="Arial" charset="0"/>
                        </a:rPr>
                        <a:t>AMENAZAS </a:t>
                      </a:r>
                      <a:r>
                        <a:rPr kumimoji="0" lang="es-ES_tradnl" sz="1100" b="0" i="0" u="none" strike="noStrike" cap="none" normalizeH="0" baseline="0" noProof="0" dirty="0" smtClean="0">
                          <a:ln>
                            <a:noFill/>
                          </a:ln>
                          <a:solidFill>
                            <a:srgbClr val="000000"/>
                          </a:solidFill>
                          <a:effectLst/>
                          <a:latin typeface="Calibri" charset="0"/>
                          <a:ea typeface="ＭＳ Ｐゴシック" charset="0"/>
                          <a:cs typeface="Arial" charset="0"/>
                        </a:rPr>
                        <a:t>del CONTRATO DE NO-VIOLENCIA cuando todos estén calmados</a:t>
                      </a:r>
                      <a:endParaRPr kumimoji="0" lang="es-ES_tradnl" sz="1100" b="0" i="0" u="none" strike="noStrike" cap="none" normalizeH="0" baseline="0" noProof="0" dirty="0">
                        <a:ln>
                          <a:noFill/>
                        </a:ln>
                        <a:solidFill>
                          <a:srgbClr val="000000"/>
                        </a:solidFill>
                        <a:effectLst/>
                        <a:latin typeface="Calibri" charset="0"/>
                        <a:ea typeface="ＭＳ Ｐゴシック"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noProof="0" dirty="0" smtClean="0">
                          <a:ln>
                            <a:noFill/>
                          </a:ln>
                          <a:solidFill>
                            <a:srgbClr val="000000"/>
                          </a:solidFill>
                          <a:effectLst/>
                          <a:latin typeface="Calibri" charset="0"/>
                          <a:ea typeface="ＭＳ Ｐゴシック" charset="0"/>
                          <a:cs typeface="Arial" charset="0"/>
                        </a:rPr>
                        <a:t>¡LLAME AL  911!</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noProof="0" dirty="0" smtClean="0">
                          <a:ln>
                            <a:noFill/>
                          </a:ln>
                          <a:solidFill>
                            <a:srgbClr val="000000"/>
                          </a:solidFill>
                          <a:effectLst/>
                          <a:latin typeface="Calibri" charset="0"/>
                          <a:ea typeface="ＭＳ Ｐゴシック" charset="0"/>
                          <a:cs typeface="Arial" charset="0"/>
                        </a:rPr>
                        <a:t>-Salga inmediatamente</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noProof="0" dirty="0" smtClean="0">
                          <a:ln>
                            <a:noFill/>
                          </a:ln>
                          <a:solidFill>
                            <a:srgbClr val="000000"/>
                          </a:solidFill>
                          <a:effectLst/>
                          <a:latin typeface="Calibri" charset="0"/>
                          <a:ea typeface="ＭＳ Ｐゴシック" charset="0"/>
                          <a:cs typeface="Arial" charset="0"/>
                        </a:rPr>
                        <a:t>-Llame a la policía y denuncie asalto con agresión física si Bruce lesiona a alguien</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noProof="0" dirty="0" smtClean="0">
                          <a:ln>
                            <a:noFill/>
                          </a:ln>
                          <a:solidFill>
                            <a:srgbClr val="000000"/>
                          </a:solidFill>
                          <a:effectLst/>
                          <a:latin typeface="Calibri" charset="0"/>
                          <a:ea typeface="ＭＳ Ｐゴシック" charset="0"/>
                          <a:cs typeface="Arial" charset="0"/>
                        </a:rPr>
                        <a:t>-Imponga las consecuencias para </a:t>
                      </a:r>
                      <a:r>
                        <a:rPr kumimoji="0" lang="es-ES_tradnl" sz="1100" b="0" i="0" u="sng" strike="noStrike" cap="none" normalizeH="0" baseline="0" noProof="0" dirty="0" smtClean="0">
                          <a:ln>
                            <a:noFill/>
                          </a:ln>
                          <a:solidFill>
                            <a:srgbClr val="000000"/>
                          </a:solidFill>
                          <a:effectLst/>
                          <a:latin typeface="Calibri" charset="0"/>
                          <a:ea typeface="ＭＳ Ｐゴシック" charset="0"/>
                          <a:cs typeface="Arial" charset="0"/>
                        </a:rPr>
                        <a:t>‘ACTOS’ </a:t>
                      </a:r>
                      <a:r>
                        <a:rPr kumimoji="0" lang="es-ES_tradnl" sz="1100" b="0" i="0" u="none" strike="noStrike" cap="none" normalizeH="0" baseline="0" noProof="0" dirty="0" smtClean="0">
                          <a:ln>
                            <a:noFill/>
                          </a:ln>
                          <a:solidFill>
                            <a:srgbClr val="000000"/>
                          </a:solidFill>
                          <a:effectLst/>
                          <a:latin typeface="Calibri" charset="0"/>
                          <a:ea typeface="ＭＳ Ｐゴシック" charset="0"/>
                          <a:cs typeface="Arial" charset="0"/>
                        </a:rPr>
                        <a:t>o </a:t>
                      </a:r>
                      <a:r>
                        <a:rPr kumimoji="0" lang="es-ES_tradnl" sz="1100" b="0" i="0" u="sng" strike="noStrike" cap="none" normalizeH="0" baseline="0" noProof="0" dirty="0" smtClean="0">
                          <a:ln>
                            <a:noFill/>
                          </a:ln>
                          <a:solidFill>
                            <a:srgbClr val="000000"/>
                          </a:solidFill>
                          <a:effectLst/>
                          <a:latin typeface="Calibri" charset="0"/>
                          <a:ea typeface="ＭＳ Ｐゴシック" charset="0"/>
                          <a:cs typeface="Arial" charset="0"/>
                        </a:rPr>
                        <a:t>“DAÑOS A LA PROPIEDAD”</a:t>
                      </a:r>
                      <a:r>
                        <a:rPr kumimoji="0" lang="es-ES_tradnl" sz="1100" b="0" i="0" u="none" strike="noStrike" cap="none" normalizeH="0" baseline="0" noProof="0" dirty="0" smtClean="0">
                          <a:ln>
                            <a:noFill/>
                          </a:ln>
                          <a:solidFill>
                            <a:srgbClr val="000000"/>
                          </a:solidFill>
                          <a:effectLst/>
                          <a:latin typeface="Calibri" charset="0"/>
                          <a:ea typeface="ＭＳ Ｐゴシック" charset="0"/>
                          <a:cs typeface="Arial" charset="0"/>
                        </a:rPr>
                        <a:t> del CONTRATO DE NO-VIOLENCIA cuando todos estén calmados</a:t>
                      </a:r>
                      <a:endParaRPr kumimoji="0" lang="es-ES_tradnl" sz="1100" b="0" i="0" u="none" strike="noStrike" cap="none" normalizeH="0" baseline="0" noProof="0" dirty="0">
                        <a:ln>
                          <a:noFill/>
                        </a:ln>
                        <a:solidFill>
                          <a:srgbClr val="000000"/>
                        </a:solidFill>
                        <a:effectLst/>
                        <a:latin typeface="Calibri" charset="0"/>
                        <a:ea typeface="ＭＳ Ｐゴシック" charset="0"/>
                        <a:cs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77857" name="Rectangle 71"/>
          <p:cNvSpPr>
            <a:spLocks noChangeArrowheads="1"/>
          </p:cNvSpPr>
          <p:nvPr/>
        </p:nvSpPr>
        <p:spPr bwMode="auto">
          <a:xfrm>
            <a:off x="76200" y="6096000"/>
            <a:ext cx="90678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s-ES_tradnl" b="1" dirty="0" smtClean="0">
                <a:solidFill>
                  <a:srgbClr val="000000"/>
                </a:solidFill>
                <a:latin typeface="Calibri" charset="0"/>
              </a:rPr>
              <a:t>Prevención: restrinja el acceso de Bruce a objetos que él pueda usar como armas letales (ej. armas, cuchillos), </a:t>
            </a:r>
            <a:r>
              <a:rPr lang="es-ES_tradnl" b="1" dirty="0" err="1" smtClean="0">
                <a:solidFill>
                  <a:srgbClr val="000000"/>
                </a:solidFill>
                <a:latin typeface="Calibri" charset="0"/>
              </a:rPr>
              <a:t>manteniéndo</a:t>
            </a:r>
            <a:r>
              <a:rPr lang="es-ES_tradnl" b="1" dirty="0" smtClean="0">
                <a:solidFill>
                  <a:srgbClr val="000000"/>
                </a:solidFill>
                <a:latin typeface="Calibri" charset="0"/>
              </a:rPr>
              <a:t> estos artículos bajo llave y fuera de su alcance</a:t>
            </a:r>
            <a:endParaRPr lang="es-ES_tradnl" b="1" dirty="0">
              <a:solidFill>
                <a:srgbClr val="000000"/>
              </a:solidFill>
              <a:latin typeface="Calibri"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230188" y="1219200"/>
            <a:ext cx="8413889" cy="2618580"/>
          </a:xfrm>
          <a:ln w="38100">
            <a:solidFill>
              <a:schemeClr val="accent2"/>
            </a:solidFill>
          </a:ln>
        </p:spPr>
        <p:txBody>
          <a:bodyPr>
            <a:normAutofit fontScale="90000"/>
          </a:bodyPr>
          <a:lstStyle/>
          <a:p>
            <a:pPr algn="ctr" eaLnBrk="1" fontAlgn="auto" hangingPunct="1">
              <a:spcAft>
                <a:spcPts val="0"/>
              </a:spcAft>
              <a:defRPr/>
            </a:pPr>
            <a:r>
              <a:rPr lang="es-ES_tradnl" dirty="0" smtClean="0">
                <a:solidFill>
                  <a:schemeClr val="tx1"/>
                </a:solidFill>
                <a:latin typeface="Aharoni" panose="02010803020104030203" pitchFamily="2" charset="-79"/>
                <a:ea typeface="+mj-ea"/>
                <a:cs typeface="Aharoni" panose="02010803020104030203" pitchFamily="2" charset="-79"/>
              </a:rPr>
              <a:t>Rodeos Habituales Heridas no Sanadas y las Tendencias Ocultas de no perdonar y Resentimientos</a:t>
            </a:r>
          </a:p>
        </p:txBody>
      </p:sp>
      <p:sp>
        <p:nvSpPr>
          <p:cNvPr id="79875" name="Subtitle 2"/>
          <p:cNvSpPr>
            <a:spLocks noGrp="1"/>
          </p:cNvSpPr>
          <p:nvPr>
            <p:ph type="subTitle" idx="1"/>
          </p:nvPr>
        </p:nvSpPr>
        <p:spPr>
          <a:xfrm>
            <a:off x="1981200" y="4648200"/>
            <a:ext cx="5883275" cy="1508125"/>
          </a:xfrm>
        </p:spPr>
        <p:txBody>
          <a:bodyPr/>
          <a:lstStyle/>
          <a:p>
            <a:pPr marR="0" eaLnBrk="1" hangingPunct="1">
              <a:spcBef>
                <a:spcPct val="0"/>
              </a:spcBef>
            </a:pPr>
            <a:r>
              <a:rPr lang="en-US" sz="2800" b="1" dirty="0">
                <a:solidFill>
                  <a:schemeClr val="accent2"/>
                </a:solidFill>
                <a:latin typeface="Lucida Sans Unicode" charset="0"/>
              </a:rPr>
              <a:t>Bruce </a:t>
            </a:r>
            <a:r>
              <a:rPr lang="en-US" sz="2800" b="1" dirty="0" smtClean="0">
                <a:solidFill>
                  <a:schemeClr val="accent2"/>
                </a:solidFill>
                <a:latin typeface="Lucida Sans Unicode" charset="0"/>
              </a:rPr>
              <a:t>y </a:t>
            </a:r>
            <a:r>
              <a:rPr lang="en-US" sz="2800" b="1" dirty="0" err="1" smtClean="0">
                <a:solidFill>
                  <a:schemeClr val="accent2"/>
                </a:solidFill>
                <a:latin typeface="Lucida Sans Unicode" charset="0"/>
              </a:rPr>
              <a:t>mamá</a:t>
            </a:r>
            <a:r>
              <a:rPr lang="en-US" sz="2800" b="1" dirty="0" smtClean="0">
                <a:solidFill>
                  <a:schemeClr val="accent2"/>
                </a:solidFill>
                <a:latin typeface="Lucida Sans Unicode" charset="0"/>
              </a:rPr>
              <a:t> y </a:t>
            </a:r>
            <a:r>
              <a:rPr lang="en-US" sz="2800" b="1" dirty="0" err="1" smtClean="0">
                <a:solidFill>
                  <a:schemeClr val="accent2"/>
                </a:solidFill>
                <a:latin typeface="Lucida Sans Unicode" charset="0"/>
              </a:rPr>
              <a:t>papá</a:t>
            </a:r>
            <a:endParaRPr lang="en-US" sz="2800" b="1" dirty="0">
              <a:solidFill>
                <a:schemeClr val="accent2"/>
              </a:solidFill>
              <a:latin typeface="Lucida Sans Unicode" charset="0"/>
            </a:endParaRPr>
          </a:p>
        </p:txBody>
      </p:sp>
      <p:grpSp>
        <p:nvGrpSpPr>
          <p:cNvPr id="79877" name="Group 2"/>
          <p:cNvGrpSpPr>
            <a:grpSpLocks/>
          </p:cNvGrpSpPr>
          <p:nvPr/>
        </p:nvGrpSpPr>
        <p:grpSpPr bwMode="auto">
          <a:xfrm>
            <a:off x="8077200" y="304800"/>
            <a:ext cx="731838" cy="685800"/>
            <a:chOff x="898" y="1471"/>
            <a:chExt cx="1834" cy="1742"/>
          </a:xfrm>
        </p:grpSpPr>
        <p:sp>
          <p:nvSpPr>
            <p:cNvPr id="79879" name="Freeform 3"/>
            <p:cNvSpPr>
              <a:spLocks/>
            </p:cNvSpPr>
            <p:nvPr/>
          </p:nvSpPr>
          <p:spPr bwMode="auto">
            <a:xfrm>
              <a:off x="1865" y="1491"/>
              <a:ext cx="199" cy="121"/>
            </a:xfrm>
            <a:custGeom>
              <a:avLst/>
              <a:gdLst>
                <a:gd name="T0" fmla="*/ 86 w 200"/>
                <a:gd name="T1" fmla="*/ 0 h 119"/>
                <a:gd name="T2" fmla="*/ 34 w 200"/>
                <a:gd name="T3" fmla="*/ 21 h 119"/>
                <a:gd name="T4" fmla="*/ 1 w 200"/>
                <a:gd name="T5" fmla="*/ 156 h 119"/>
                <a:gd name="T6" fmla="*/ 29 w 200"/>
                <a:gd name="T7" fmla="*/ 289 h 119"/>
                <a:gd name="T8" fmla="*/ 100 w 200"/>
                <a:gd name="T9" fmla="*/ 315 h 119"/>
                <a:gd name="T10" fmla="*/ 139 w 200"/>
                <a:gd name="T11" fmla="*/ 238 h 119"/>
                <a:gd name="T12" fmla="*/ 0 60000 65536"/>
                <a:gd name="T13" fmla="*/ 0 60000 65536"/>
                <a:gd name="T14" fmla="*/ 0 60000 65536"/>
                <a:gd name="T15" fmla="*/ 0 60000 65536"/>
                <a:gd name="T16" fmla="*/ 0 60000 65536"/>
                <a:gd name="T17" fmla="*/ 0 60000 65536"/>
                <a:gd name="T18" fmla="*/ 0 w 200"/>
                <a:gd name="T19" fmla="*/ 0 h 119"/>
                <a:gd name="T20" fmla="*/ 200 w 200"/>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200" h="119">
                  <a:moveTo>
                    <a:pt x="86" y="0"/>
                  </a:moveTo>
                  <a:cubicBezTo>
                    <a:pt x="78" y="4"/>
                    <a:pt x="48" y="11"/>
                    <a:pt x="34" y="21"/>
                  </a:cubicBezTo>
                  <a:cubicBezTo>
                    <a:pt x="20" y="31"/>
                    <a:pt x="2" y="47"/>
                    <a:pt x="1" y="61"/>
                  </a:cubicBezTo>
                  <a:cubicBezTo>
                    <a:pt x="0" y="75"/>
                    <a:pt x="9" y="96"/>
                    <a:pt x="29" y="105"/>
                  </a:cubicBezTo>
                  <a:cubicBezTo>
                    <a:pt x="49" y="114"/>
                    <a:pt x="96" y="119"/>
                    <a:pt x="124" y="116"/>
                  </a:cubicBezTo>
                  <a:cubicBezTo>
                    <a:pt x="152" y="113"/>
                    <a:pt x="184" y="92"/>
                    <a:pt x="200" y="86"/>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79880" name="Group 4"/>
            <p:cNvGrpSpPr>
              <a:grpSpLocks/>
            </p:cNvGrpSpPr>
            <p:nvPr/>
          </p:nvGrpSpPr>
          <p:grpSpPr bwMode="auto">
            <a:xfrm>
              <a:off x="898" y="1471"/>
              <a:ext cx="1834" cy="1742"/>
              <a:chOff x="898" y="1471"/>
              <a:chExt cx="1834" cy="1742"/>
            </a:xfrm>
          </p:grpSpPr>
          <p:grpSp>
            <p:nvGrpSpPr>
              <p:cNvPr id="79881" name="Group 5"/>
              <p:cNvGrpSpPr>
                <a:grpSpLocks/>
              </p:cNvGrpSpPr>
              <p:nvPr/>
            </p:nvGrpSpPr>
            <p:grpSpPr bwMode="auto">
              <a:xfrm>
                <a:off x="1256" y="1475"/>
                <a:ext cx="481" cy="516"/>
                <a:chOff x="1256" y="1475"/>
                <a:chExt cx="481" cy="516"/>
              </a:xfrm>
            </p:grpSpPr>
            <p:sp>
              <p:nvSpPr>
                <p:cNvPr id="79894" name="Freeform 6"/>
                <p:cNvSpPr>
                  <a:spLocks/>
                </p:cNvSpPr>
                <p:nvPr/>
              </p:nvSpPr>
              <p:spPr bwMode="auto">
                <a:xfrm>
                  <a:off x="1256" y="1475"/>
                  <a:ext cx="422" cy="516"/>
                </a:xfrm>
                <a:custGeom>
                  <a:avLst/>
                  <a:gdLst>
                    <a:gd name="T0" fmla="*/ 310 w 424"/>
                    <a:gd name="T1" fmla="*/ 14 h 516"/>
                    <a:gd name="T2" fmla="*/ 219 w 424"/>
                    <a:gd name="T3" fmla="*/ 6 h 516"/>
                    <a:gd name="T4" fmla="*/ 106 w 424"/>
                    <a:gd name="T5" fmla="*/ 50 h 516"/>
                    <a:gd name="T6" fmla="*/ 72 w 424"/>
                    <a:gd name="T7" fmla="*/ 108 h 516"/>
                    <a:gd name="T8" fmla="*/ 16 w 424"/>
                    <a:gd name="T9" fmla="*/ 192 h 516"/>
                    <a:gd name="T10" fmla="*/ 2 w 424"/>
                    <a:gd name="T11" fmla="*/ 302 h 516"/>
                    <a:gd name="T12" fmla="*/ 12 w 424"/>
                    <a:gd name="T13" fmla="*/ 420 h 516"/>
                    <a:gd name="T14" fmla="*/ 74 w 424"/>
                    <a:gd name="T15" fmla="*/ 516 h 516"/>
                    <a:gd name="T16" fmla="*/ 0 60000 65536"/>
                    <a:gd name="T17" fmla="*/ 0 60000 65536"/>
                    <a:gd name="T18" fmla="*/ 0 60000 65536"/>
                    <a:gd name="T19" fmla="*/ 0 60000 65536"/>
                    <a:gd name="T20" fmla="*/ 0 60000 65536"/>
                    <a:gd name="T21" fmla="*/ 0 60000 65536"/>
                    <a:gd name="T22" fmla="*/ 0 60000 65536"/>
                    <a:gd name="T23" fmla="*/ 0 60000 65536"/>
                    <a:gd name="T24" fmla="*/ 0 w 424"/>
                    <a:gd name="T25" fmla="*/ 0 h 516"/>
                    <a:gd name="T26" fmla="*/ 424 w 424"/>
                    <a:gd name="T27" fmla="*/ 516 h 5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4" h="516">
                      <a:moveTo>
                        <a:pt x="424" y="14"/>
                      </a:moveTo>
                      <a:cubicBezTo>
                        <a:pt x="400" y="13"/>
                        <a:pt x="325" y="0"/>
                        <a:pt x="280" y="6"/>
                      </a:cubicBezTo>
                      <a:cubicBezTo>
                        <a:pt x="235" y="12"/>
                        <a:pt x="187" y="33"/>
                        <a:pt x="152" y="50"/>
                      </a:cubicBezTo>
                      <a:cubicBezTo>
                        <a:pt x="117" y="67"/>
                        <a:pt x="94" y="85"/>
                        <a:pt x="72" y="108"/>
                      </a:cubicBezTo>
                      <a:cubicBezTo>
                        <a:pt x="50" y="131"/>
                        <a:pt x="28" y="160"/>
                        <a:pt x="16" y="192"/>
                      </a:cubicBezTo>
                      <a:cubicBezTo>
                        <a:pt x="4" y="224"/>
                        <a:pt x="3" y="264"/>
                        <a:pt x="2" y="302"/>
                      </a:cubicBezTo>
                      <a:cubicBezTo>
                        <a:pt x="1" y="340"/>
                        <a:pt x="0" y="384"/>
                        <a:pt x="12" y="420"/>
                      </a:cubicBezTo>
                      <a:cubicBezTo>
                        <a:pt x="24" y="456"/>
                        <a:pt x="61" y="496"/>
                        <a:pt x="74" y="516"/>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9895" name="Freeform 7"/>
                <p:cNvSpPr>
                  <a:spLocks/>
                </p:cNvSpPr>
                <p:nvPr/>
              </p:nvSpPr>
              <p:spPr bwMode="auto">
                <a:xfrm>
                  <a:off x="1642" y="1491"/>
                  <a:ext cx="95" cy="105"/>
                </a:xfrm>
                <a:custGeom>
                  <a:avLst/>
                  <a:gdLst>
                    <a:gd name="T0" fmla="*/ 5 w 105"/>
                    <a:gd name="T1" fmla="*/ 0 h 104"/>
                    <a:gd name="T2" fmla="*/ 5 w 105"/>
                    <a:gd name="T3" fmla="*/ 12 h 104"/>
                    <a:gd name="T4" fmla="*/ 5 w 105"/>
                    <a:gd name="T5" fmla="*/ 113 h 104"/>
                    <a:gd name="T6" fmla="*/ 5 w 105"/>
                    <a:gd name="T7" fmla="*/ 158 h 104"/>
                    <a:gd name="T8" fmla="*/ 0 w 105"/>
                    <a:gd name="T9" fmla="*/ 164 h 104"/>
                    <a:gd name="T10" fmla="*/ 0 60000 65536"/>
                    <a:gd name="T11" fmla="*/ 0 60000 65536"/>
                    <a:gd name="T12" fmla="*/ 0 60000 65536"/>
                    <a:gd name="T13" fmla="*/ 0 60000 65536"/>
                    <a:gd name="T14" fmla="*/ 0 60000 65536"/>
                    <a:gd name="T15" fmla="*/ 0 w 105"/>
                    <a:gd name="T16" fmla="*/ 0 h 104"/>
                    <a:gd name="T17" fmla="*/ 105 w 105"/>
                    <a:gd name="T18" fmla="*/ 104 h 104"/>
                  </a:gdLst>
                  <a:ahLst/>
                  <a:cxnLst>
                    <a:cxn ang="T10">
                      <a:pos x="T0" y="T1"/>
                    </a:cxn>
                    <a:cxn ang="T11">
                      <a:pos x="T2" y="T3"/>
                    </a:cxn>
                    <a:cxn ang="T12">
                      <a:pos x="T4" y="T5"/>
                    </a:cxn>
                    <a:cxn ang="T13">
                      <a:pos x="T6" y="T7"/>
                    </a:cxn>
                    <a:cxn ang="T14">
                      <a:pos x="T8" y="T9"/>
                    </a:cxn>
                  </a:cxnLst>
                  <a:rect l="T15" t="T16" r="T17" b="T18"/>
                  <a:pathLst>
                    <a:path w="105" h="104">
                      <a:moveTo>
                        <a:pt x="28" y="0"/>
                      </a:moveTo>
                      <a:cubicBezTo>
                        <a:pt x="35" y="2"/>
                        <a:pt x="58" y="3"/>
                        <a:pt x="71" y="12"/>
                      </a:cubicBezTo>
                      <a:cubicBezTo>
                        <a:pt x="84" y="21"/>
                        <a:pt x="103" y="38"/>
                        <a:pt x="104" y="52"/>
                      </a:cubicBezTo>
                      <a:cubicBezTo>
                        <a:pt x="105" y="66"/>
                        <a:pt x="93" y="88"/>
                        <a:pt x="76" y="96"/>
                      </a:cubicBezTo>
                      <a:cubicBezTo>
                        <a:pt x="59" y="104"/>
                        <a:pt x="16" y="99"/>
                        <a:pt x="0" y="99"/>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79882" name="Freeform 8"/>
              <p:cNvSpPr>
                <a:spLocks/>
              </p:cNvSpPr>
              <p:nvPr/>
            </p:nvSpPr>
            <p:spPr bwMode="auto">
              <a:xfrm>
                <a:off x="1523" y="1640"/>
                <a:ext cx="243" cy="472"/>
              </a:xfrm>
              <a:custGeom>
                <a:avLst/>
                <a:gdLst>
                  <a:gd name="T0" fmla="*/ 56 w 248"/>
                  <a:gd name="T1" fmla="*/ 0 h 471"/>
                  <a:gd name="T2" fmla="*/ 65 w 248"/>
                  <a:gd name="T3" fmla="*/ 63 h 471"/>
                  <a:gd name="T4" fmla="*/ 65 w 248"/>
                  <a:gd name="T5" fmla="*/ 204 h 471"/>
                  <a:gd name="T6" fmla="*/ 71 w 248"/>
                  <a:gd name="T7" fmla="*/ 321 h 471"/>
                  <a:gd name="T8" fmla="*/ 67 w 248"/>
                  <a:gd name="T9" fmla="*/ 343 h 471"/>
                  <a:gd name="T10" fmla="*/ 62 w 248"/>
                  <a:gd name="T11" fmla="*/ 384 h 471"/>
                  <a:gd name="T12" fmla="*/ 64 w 248"/>
                  <a:gd name="T13" fmla="*/ 411 h 471"/>
                  <a:gd name="T14" fmla="*/ 62 w 248"/>
                  <a:gd name="T15" fmla="*/ 433 h 471"/>
                  <a:gd name="T16" fmla="*/ 62 w 248"/>
                  <a:gd name="T17" fmla="*/ 496 h 471"/>
                  <a:gd name="T18" fmla="*/ 47 w 248"/>
                  <a:gd name="T19" fmla="*/ 529 h 471"/>
                  <a:gd name="T20" fmla="*/ 24 w 248"/>
                  <a:gd name="T21" fmla="*/ 517 h 471"/>
                  <a:gd name="T22" fmla="*/ 0 w 248"/>
                  <a:gd name="T23" fmla="*/ 454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8"/>
                  <a:gd name="T37" fmla="*/ 0 h 471"/>
                  <a:gd name="T38" fmla="*/ 248 w 248"/>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8" h="471">
                    <a:moveTo>
                      <a:pt x="183" y="0"/>
                    </a:moveTo>
                    <a:cubicBezTo>
                      <a:pt x="189" y="10"/>
                      <a:pt x="211" y="29"/>
                      <a:pt x="217" y="63"/>
                    </a:cubicBezTo>
                    <a:cubicBezTo>
                      <a:pt x="223" y="97"/>
                      <a:pt x="212" y="171"/>
                      <a:pt x="217" y="204"/>
                    </a:cubicBezTo>
                    <a:cubicBezTo>
                      <a:pt x="222" y="237"/>
                      <a:pt x="244" y="247"/>
                      <a:pt x="246" y="260"/>
                    </a:cubicBezTo>
                    <a:cubicBezTo>
                      <a:pt x="248" y="273"/>
                      <a:pt x="233" y="272"/>
                      <a:pt x="226" y="282"/>
                    </a:cubicBezTo>
                    <a:cubicBezTo>
                      <a:pt x="219" y="292"/>
                      <a:pt x="207" y="312"/>
                      <a:pt x="205" y="323"/>
                    </a:cubicBezTo>
                    <a:cubicBezTo>
                      <a:pt x="203" y="334"/>
                      <a:pt x="214" y="342"/>
                      <a:pt x="214" y="350"/>
                    </a:cubicBezTo>
                    <a:cubicBezTo>
                      <a:pt x="214" y="358"/>
                      <a:pt x="205" y="358"/>
                      <a:pt x="204" y="372"/>
                    </a:cubicBezTo>
                    <a:cubicBezTo>
                      <a:pt x="203" y="386"/>
                      <a:pt x="214" y="419"/>
                      <a:pt x="205" y="435"/>
                    </a:cubicBezTo>
                    <a:cubicBezTo>
                      <a:pt x="196" y="451"/>
                      <a:pt x="172" y="465"/>
                      <a:pt x="151" y="468"/>
                    </a:cubicBezTo>
                    <a:cubicBezTo>
                      <a:pt x="130" y="471"/>
                      <a:pt x="103" y="469"/>
                      <a:pt x="78" y="456"/>
                    </a:cubicBezTo>
                    <a:cubicBezTo>
                      <a:pt x="53" y="443"/>
                      <a:pt x="16" y="406"/>
                      <a:pt x="0" y="393"/>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9883" name="Freeform 9"/>
              <p:cNvSpPr>
                <a:spLocks/>
              </p:cNvSpPr>
              <p:nvPr/>
            </p:nvSpPr>
            <p:spPr bwMode="auto">
              <a:xfrm>
                <a:off x="1546" y="2140"/>
                <a:ext cx="48" cy="97"/>
              </a:xfrm>
              <a:custGeom>
                <a:avLst/>
                <a:gdLst>
                  <a:gd name="T0" fmla="*/ 158 w 47"/>
                  <a:gd name="T1" fmla="*/ 0 h 97"/>
                  <a:gd name="T2" fmla="*/ 111 w 47"/>
                  <a:gd name="T3" fmla="*/ 58 h 97"/>
                  <a:gd name="T4" fmla="*/ 0 w 47"/>
                  <a:gd name="T5" fmla="*/ 97 h 97"/>
                  <a:gd name="T6" fmla="*/ 0 60000 65536"/>
                  <a:gd name="T7" fmla="*/ 0 60000 65536"/>
                  <a:gd name="T8" fmla="*/ 0 60000 65536"/>
                  <a:gd name="T9" fmla="*/ 0 w 47"/>
                  <a:gd name="T10" fmla="*/ 0 h 97"/>
                  <a:gd name="T11" fmla="*/ 47 w 47"/>
                  <a:gd name="T12" fmla="*/ 97 h 97"/>
                </a:gdLst>
                <a:ahLst/>
                <a:cxnLst>
                  <a:cxn ang="T6">
                    <a:pos x="T0" y="T1"/>
                  </a:cxn>
                  <a:cxn ang="T7">
                    <a:pos x="T2" y="T3"/>
                  </a:cxn>
                  <a:cxn ang="T8">
                    <a:pos x="T4" y="T5"/>
                  </a:cxn>
                </a:cxnLst>
                <a:rect l="T9" t="T10" r="T11" b="T12"/>
                <a:pathLst>
                  <a:path w="47" h="97">
                    <a:moveTo>
                      <a:pt x="47" y="0"/>
                    </a:moveTo>
                    <a:cubicBezTo>
                      <a:pt x="44" y="10"/>
                      <a:pt x="38" y="42"/>
                      <a:pt x="30" y="58"/>
                    </a:cubicBezTo>
                    <a:cubicBezTo>
                      <a:pt x="22" y="74"/>
                      <a:pt x="6" y="89"/>
                      <a:pt x="0" y="97"/>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9884" name="Freeform 10"/>
              <p:cNvSpPr>
                <a:spLocks/>
              </p:cNvSpPr>
              <p:nvPr/>
            </p:nvSpPr>
            <p:spPr bwMode="auto">
              <a:xfrm>
                <a:off x="898" y="2011"/>
                <a:ext cx="481" cy="1145"/>
              </a:xfrm>
              <a:custGeom>
                <a:avLst/>
                <a:gdLst>
                  <a:gd name="T0" fmla="*/ 421 w 482"/>
                  <a:gd name="T1" fmla="*/ 0 h 1150"/>
                  <a:gd name="T2" fmla="*/ 361 w 482"/>
                  <a:gd name="T3" fmla="*/ 70 h 1150"/>
                  <a:gd name="T4" fmla="*/ 283 w 482"/>
                  <a:gd name="T5" fmla="*/ 115 h 1150"/>
                  <a:gd name="T6" fmla="*/ 190 w 482"/>
                  <a:gd name="T7" fmla="*/ 173 h 1150"/>
                  <a:gd name="T8" fmla="*/ 60 w 482"/>
                  <a:gd name="T9" fmla="*/ 317 h 1150"/>
                  <a:gd name="T10" fmla="*/ 12 w 482"/>
                  <a:gd name="T11" fmla="*/ 420 h 1150"/>
                  <a:gd name="T12" fmla="*/ 0 w 482"/>
                  <a:gd name="T13" fmla="*/ 523 h 1150"/>
                  <a:gd name="T14" fmla="*/ 14 w 482"/>
                  <a:gd name="T15" fmla="*/ 636 h 1150"/>
                  <a:gd name="T16" fmla="*/ 62 w 482"/>
                  <a:gd name="T17" fmla="*/ 744 h 1150"/>
                  <a:gd name="T18" fmla="*/ 132 w 482"/>
                  <a:gd name="T19" fmla="*/ 830 h 1150"/>
                  <a:gd name="T20" fmla="*/ 218 w 482"/>
                  <a:gd name="T21" fmla="*/ 883 h 1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2"/>
                  <a:gd name="T34" fmla="*/ 0 h 1150"/>
                  <a:gd name="T35" fmla="*/ 482 w 482"/>
                  <a:gd name="T36" fmla="*/ 1150 h 11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2" h="1150">
                    <a:moveTo>
                      <a:pt x="482" y="0"/>
                    </a:moveTo>
                    <a:cubicBezTo>
                      <a:pt x="472" y="12"/>
                      <a:pt x="445" y="48"/>
                      <a:pt x="422" y="70"/>
                    </a:cubicBezTo>
                    <a:cubicBezTo>
                      <a:pt x="399" y="92"/>
                      <a:pt x="383" y="105"/>
                      <a:pt x="344" y="132"/>
                    </a:cubicBezTo>
                    <a:cubicBezTo>
                      <a:pt x="305" y="159"/>
                      <a:pt x="237" y="187"/>
                      <a:pt x="190" y="234"/>
                    </a:cubicBezTo>
                    <a:cubicBezTo>
                      <a:pt x="143" y="281"/>
                      <a:pt x="90" y="361"/>
                      <a:pt x="60" y="412"/>
                    </a:cubicBezTo>
                    <a:cubicBezTo>
                      <a:pt x="30" y="463"/>
                      <a:pt x="22" y="497"/>
                      <a:pt x="12" y="542"/>
                    </a:cubicBezTo>
                    <a:cubicBezTo>
                      <a:pt x="2" y="587"/>
                      <a:pt x="0" y="633"/>
                      <a:pt x="0" y="680"/>
                    </a:cubicBezTo>
                    <a:cubicBezTo>
                      <a:pt x="0" y="727"/>
                      <a:pt x="4" y="776"/>
                      <a:pt x="14" y="824"/>
                    </a:cubicBezTo>
                    <a:cubicBezTo>
                      <a:pt x="24" y="872"/>
                      <a:pt x="42" y="925"/>
                      <a:pt x="62" y="968"/>
                    </a:cubicBezTo>
                    <a:cubicBezTo>
                      <a:pt x="82" y="1011"/>
                      <a:pt x="106" y="1054"/>
                      <a:pt x="132" y="1084"/>
                    </a:cubicBezTo>
                    <a:cubicBezTo>
                      <a:pt x="158" y="1114"/>
                      <a:pt x="200" y="1136"/>
                      <a:pt x="218" y="1150"/>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9885" name="Freeform 11"/>
              <p:cNvSpPr>
                <a:spLocks/>
              </p:cNvSpPr>
              <p:nvPr/>
            </p:nvSpPr>
            <p:spPr bwMode="auto">
              <a:xfrm>
                <a:off x="1240" y="2644"/>
                <a:ext cx="597" cy="278"/>
              </a:xfrm>
              <a:custGeom>
                <a:avLst/>
                <a:gdLst>
                  <a:gd name="T0" fmla="*/ 0 w 596"/>
                  <a:gd name="T1" fmla="*/ 184 h 280"/>
                  <a:gd name="T2" fmla="*/ 104 w 596"/>
                  <a:gd name="T3" fmla="*/ 169 h 280"/>
                  <a:gd name="T4" fmla="*/ 192 w 596"/>
                  <a:gd name="T5" fmla="*/ 123 h 280"/>
                  <a:gd name="T6" fmla="*/ 286 w 596"/>
                  <a:gd name="T7" fmla="*/ 70 h 280"/>
                  <a:gd name="T8" fmla="*/ 441 w 596"/>
                  <a:gd name="T9" fmla="*/ 32 h 280"/>
                  <a:gd name="T10" fmla="*/ 523 w 596"/>
                  <a:gd name="T11" fmla="*/ 6 h 280"/>
                  <a:gd name="T12" fmla="*/ 605 w 596"/>
                  <a:gd name="T13" fmla="*/ 2 h 280"/>
                  <a:gd name="T14" fmla="*/ 657 w 596"/>
                  <a:gd name="T15" fmla="*/ 18 h 280"/>
                  <a:gd name="T16" fmla="*/ 0 60000 65536"/>
                  <a:gd name="T17" fmla="*/ 0 60000 65536"/>
                  <a:gd name="T18" fmla="*/ 0 60000 65536"/>
                  <a:gd name="T19" fmla="*/ 0 60000 65536"/>
                  <a:gd name="T20" fmla="*/ 0 60000 65536"/>
                  <a:gd name="T21" fmla="*/ 0 60000 65536"/>
                  <a:gd name="T22" fmla="*/ 0 60000 65536"/>
                  <a:gd name="T23" fmla="*/ 0 60000 65536"/>
                  <a:gd name="T24" fmla="*/ 0 w 596"/>
                  <a:gd name="T25" fmla="*/ 0 h 280"/>
                  <a:gd name="T26" fmla="*/ 596 w 596"/>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6" h="280">
                    <a:moveTo>
                      <a:pt x="0" y="280"/>
                    </a:moveTo>
                    <a:cubicBezTo>
                      <a:pt x="17" y="275"/>
                      <a:pt x="72" y="266"/>
                      <a:pt x="104" y="250"/>
                    </a:cubicBezTo>
                    <a:cubicBezTo>
                      <a:pt x="136" y="234"/>
                      <a:pt x="162" y="210"/>
                      <a:pt x="192" y="184"/>
                    </a:cubicBezTo>
                    <a:cubicBezTo>
                      <a:pt x="222" y="158"/>
                      <a:pt x="255" y="121"/>
                      <a:pt x="286" y="96"/>
                    </a:cubicBezTo>
                    <a:cubicBezTo>
                      <a:pt x="317" y="71"/>
                      <a:pt x="351" y="47"/>
                      <a:pt x="380" y="32"/>
                    </a:cubicBezTo>
                    <a:cubicBezTo>
                      <a:pt x="409" y="17"/>
                      <a:pt x="435" y="11"/>
                      <a:pt x="462" y="6"/>
                    </a:cubicBezTo>
                    <a:cubicBezTo>
                      <a:pt x="489" y="1"/>
                      <a:pt x="522" y="0"/>
                      <a:pt x="544" y="2"/>
                    </a:cubicBezTo>
                    <a:cubicBezTo>
                      <a:pt x="566" y="4"/>
                      <a:pt x="585" y="15"/>
                      <a:pt x="596" y="18"/>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9886" name="Freeform 12"/>
              <p:cNvSpPr>
                <a:spLocks/>
              </p:cNvSpPr>
              <p:nvPr/>
            </p:nvSpPr>
            <p:spPr bwMode="auto">
              <a:xfrm>
                <a:off x="1948" y="1471"/>
                <a:ext cx="450" cy="613"/>
              </a:xfrm>
              <a:custGeom>
                <a:avLst/>
                <a:gdLst>
                  <a:gd name="T0" fmla="*/ 0 w 450"/>
                  <a:gd name="T1" fmla="*/ 23 h 611"/>
                  <a:gd name="T2" fmla="*/ 140 w 450"/>
                  <a:gd name="T3" fmla="*/ 1 h 611"/>
                  <a:gd name="T4" fmla="*/ 286 w 450"/>
                  <a:gd name="T5" fmla="*/ 31 h 611"/>
                  <a:gd name="T6" fmla="*/ 382 w 450"/>
                  <a:gd name="T7" fmla="*/ 93 h 611"/>
                  <a:gd name="T8" fmla="*/ 436 w 450"/>
                  <a:gd name="T9" fmla="*/ 220 h 611"/>
                  <a:gd name="T10" fmla="*/ 450 w 450"/>
                  <a:gd name="T11" fmla="*/ 326 h 611"/>
                  <a:gd name="T12" fmla="*/ 438 w 450"/>
                  <a:gd name="T13" fmla="*/ 420 h 611"/>
                  <a:gd name="T14" fmla="*/ 424 w 450"/>
                  <a:gd name="T15" fmla="*/ 525 h 611"/>
                  <a:gd name="T16" fmla="*/ 408 w 450"/>
                  <a:gd name="T17" fmla="*/ 627 h 611"/>
                  <a:gd name="T18" fmla="*/ 416 w 450"/>
                  <a:gd name="T19" fmla="*/ 691 h 611"/>
                  <a:gd name="T20" fmla="*/ 438 w 450"/>
                  <a:gd name="T21" fmla="*/ 733 h 6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0"/>
                  <a:gd name="T34" fmla="*/ 0 h 611"/>
                  <a:gd name="T35" fmla="*/ 450 w 450"/>
                  <a:gd name="T36" fmla="*/ 611 h 6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0" h="611">
                    <a:moveTo>
                      <a:pt x="0" y="23"/>
                    </a:moveTo>
                    <a:cubicBezTo>
                      <a:pt x="23" y="19"/>
                      <a:pt x="92" y="0"/>
                      <a:pt x="140" y="1"/>
                    </a:cubicBezTo>
                    <a:cubicBezTo>
                      <a:pt x="188" y="2"/>
                      <a:pt x="246" y="16"/>
                      <a:pt x="286" y="31"/>
                    </a:cubicBezTo>
                    <a:cubicBezTo>
                      <a:pt x="326" y="46"/>
                      <a:pt x="357" y="72"/>
                      <a:pt x="382" y="93"/>
                    </a:cubicBezTo>
                    <a:cubicBezTo>
                      <a:pt x="407" y="114"/>
                      <a:pt x="425" y="130"/>
                      <a:pt x="436" y="159"/>
                    </a:cubicBezTo>
                    <a:cubicBezTo>
                      <a:pt x="447" y="188"/>
                      <a:pt x="450" y="232"/>
                      <a:pt x="450" y="265"/>
                    </a:cubicBezTo>
                    <a:cubicBezTo>
                      <a:pt x="450" y="298"/>
                      <a:pt x="442" y="331"/>
                      <a:pt x="438" y="359"/>
                    </a:cubicBezTo>
                    <a:cubicBezTo>
                      <a:pt x="434" y="387"/>
                      <a:pt x="429" y="407"/>
                      <a:pt x="424" y="431"/>
                    </a:cubicBezTo>
                    <a:cubicBezTo>
                      <a:pt x="419" y="455"/>
                      <a:pt x="409" y="482"/>
                      <a:pt x="408" y="505"/>
                    </a:cubicBezTo>
                    <a:cubicBezTo>
                      <a:pt x="407" y="528"/>
                      <a:pt x="411" y="551"/>
                      <a:pt x="416" y="569"/>
                    </a:cubicBezTo>
                    <a:cubicBezTo>
                      <a:pt x="421" y="587"/>
                      <a:pt x="434" y="602"/>
                      <a:pt x="438" y="611"/>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9887" name="Freeform 13"/>
              <p:cNvSpPr>
                <a:spLocks/>
              </p:cNvSpPr>
              <p:nvPr/>
            </p:nvSpPr>
            <p:spPr bwMode="auto">
              <a:xfrm>
                <a:off x="2107" y="2100"/>
                <a:ext cx="36" cy="77"/>
              </a:xfrm>
              <a:custGeom>
                <a:avLst/>
                <a:gdLst>
                  <a:gd name="T0" fmla="*/ 0 w 38"/>
                  <a:gd name="T1" fmla="*/ 0 h 78"/>
                  <a:gd name="T2" fmla="*/ 9 w 38"/>
                  <a:gd name="T3" fmla="*/ 36 h 78"/>
                  <a:gd name="T4" fmla="*/ 9 w 38"/>
                  <a:gd name="T5" fmla="*/ 39 h 78"/>
                  <a:gd name="T6" fmla="*/ 0 60000 65536"/>
                  <a:gd name="T7" fmla="*/ 0 60000 65536"/>
                  <a:gd name="T8" fmla="*/ 0 60000 65536"/>
                  <a:gd name="T9" fmla="*/ 0 w 38"/>
                  <a:gd name="T10" fmla="*/ 0 h 78"/>
                  <a:gd name="T11" fmla="*/ 38 w 38"/>
                  <a:gd name="T12" fmla="*/ 78 h 78"/>
                </a:gdLst>
                <a:ahLst/>
                <a:cxnLst>
                  <a:cxn ang="T6">
                    <a:pos x="T0" y="T1"/>
                  </a:cxn>
                  <a:cxn ang="T7">
                    <a:pos x="T2" y="T3"/>
                  </a:cxn>
                  <a:cxn ang="T8">
                    <a:pos x="T4" y="T5"/>
                  </a:cxn>
                </a:cxnLst>
                <a:rect l="T9" t="T10" r="T11" b="T12"/>
                <a:pathLst>
                  <a:path w="38" h="78">
                    <a:moveTo>
                      <a:pt x="0" y="0"/>
                    </a:moveTo>
                    <a:cubicBezTo>
                      <a:pt x="4" y="6"/>
                      <a:pt x="20" y="23"/>
                      <a:pt x="26" y="36"/>
                    </a:cubicBezTo>
                    <a:cubicBezTo>
                      <a:pt x="32" y="49"/>
                      <a:pt x="36" y="69"/>
                      <a:pt x="38" y="78"/>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9888" name="Freeform 14"/>
              <p:cNvSpPr>
                <a:spLocks/>
              </p:cNvSpPr>
              <p:nvPr/>
            </p:nvSpPr>
            <p:spPr bwMode="auto">
              <a:xfrm>
                <a:off x="1893" y="1652"/>
                <a:ext cx="275" cy="435"/>
              </a:xfrm>
              <a:custGeom>
                <a:avLst/>
                <a:gdLst>
                  <a:gd name="T0" fmla="*/ 9 w 275"/>
                  <a:gd name="T1" fmla="*/ 0 h 434"/>
                  <a:gd name="T2" fmla="*/ 3 w 275"/>
                  <a:gd name="T3" fmla="*/ 88 h 434"/>
                  <a:gd name="T4" fmla="*/ 21 w 275"/>
                  <a:gd name="T5" fmla="*/ 166 h 434"/>
                  <a:gd name="T6" fmla="*/ 33 w 275"/>
                  <a:gd name="T7" fmla="*/ 279 h 434"/>
                  <a:gd name="T8" fmla="*/ 1 w 275"/>
                  <a:gd name="T9" fmla="*/ 337 h 434"/>
                  <a:gd name="T10" fmla="*/ 37 w 275"/>
                  <a:gd name="T11" fmla="*/ 365 h 434"/>
                  <a:gd name="T12" fmla="*/ 53 w 275"/>
                  <a:gd name="T13" fmla="*/ 417 h 434"/>
                  <a:gd name="T14" fmla="*/ 83 w 275"/>
                  <a:gd name="T15" fmla="*/ 451 h 434"/>
                  <a:gd name="T16" fmla="*/ 99 w 275"/>
                  <a:gd name="T17" fmla="*/ 489 h 434"/>
                  <a:gd name="T18" fmla="*/ 165 w 275"/>
                  <a:gd name="T19" fmla="*/ 485 h 434"/>
                  <a:gd name="T20" fmla="*/ 219 w 275"/>
                  <a:gd name="T21" fmla="*/ 455 h 434"/>
                  <a:gd name="T22" fmla="*/ 275 w 275"/>
                  <a:gd name="T23" fmla="*/ 413 h 4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5"/>
                  <a:gd name="T37" fmla="*/ 0 h 434"/>
                  <a:gd name="T38" fmla="*/ 275 w 275"/>
                  <a:gd name="T39" fmla="*/ 434 h 4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5" h="434">
                    <a:moveTo>
                      <a:pt x="9" y="0"/>
                    </a:moveTo>
                    <a:cubicBezTo>
                      <a:pt x="8" y="15"/>
                      <a:pt x="1" y="60"/>
                      <a:pt x="3" y="88"/>
                    </a:cubicBezTo>
                    <a:cubicBezTo>
                      <a:pt x="5" y="116"/>
                      <a:pt x="16" y="144"/>
                      <a:pt x="21" y="166"/>
                    </a:cubicBezTo>
                    <a:cubicBezTo>
                      <a:pt x="26" y="188"/>
                      <a:pt x="36" y="200"/>
                      <a:pt x="33" y="218"/>
                    </a:cubicBezTo>
                    <a:cubicBezTo>
                      <a:pt x="30" y="236"/>
                      <a:pt x="0" y="262"/>
                      <a:pt x="1" y="276"/>
                    </a:cubicBezTo>
                    <a:cubicBezTo>
                      <a:pt x="2" y="290"/>
                      <a:pt x="28" y="291"/>
                      <a:pt x="37" y="304"/>
                    </a:cubicBezTo>
                    <a:cubicBezTo>
                      <a:pt x="46" y="317"/>
                      <a:pt x="45" y="342"/>
                      <a:pt x="53" y="356"/>
                    </a:cubicBezTo>
                    <a:cubicBezTo>
                      <a:pt x="61" y="370"/>
                      <a:pt x="75" y="378"/>
                      <a:pt x="83" y="390"/>
                    </a:cubicBezTo>
                    <a:cubicBezTo>
                      <a:pt x="91" y="402"/>
                      <a:pt x="85" y="422"/>
                      <a:pt x="99" y="428"/>
                    </a:cubicBezTo>
                    <a:cubicBezTo>
                      <a:pt x="113" y="434"/>
                      <a:pt x="145" y="430"/>
                      <a:pt x="165" y="424"/>
                    </a:cubicBezTo>
                    <a:cubicBezTo>
                      <a:pt x="185" y="418"/>
                      <a:pt x="201" y="406"/>
                      <a:pt x="219" y="394"/>
                    </a:cubicBezTo>
                    <a:cubicBezTo>
                      <a:pt x="237" y="382"/>
                      <a:pt x="263" y="361"/>
                      <a:pt x="275" y="352"/>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9889" name="Freeform 15"/>
              <p:cNvSpPr>
                <a:spLocks/>
              </p:cNvSpPr>
              <p:nvPr/>
            </p:nvSpPr>
            <p:spPr bwMode="auto">
              <a:xfrm>
                <a:off x="2438" y="1975"/>
                <a:ext cx="32" cy="121"/>
              </a:xfrm>
              <a:custGeom>
                <a:avLst/>
                <a:gdLst>
                  <a:gd name="T0" fmla="*/ 0 w 31"/>
                  <a:gd name="T1" fmla="*/ 0 h 118"/>
                  <a:gd name="T2" fmla="*/ 195 w 31"/>
                  <a:gd name="T3" fmla="*/ 296 h 118"/>
                  <a:gd name="T4" fmla="*/ 6 w 31"/>
                  <a:gd name="T5" fmla="*/ 541 h 118"/>
                  <a:gd name="T6" fmla="*/ 0 60000 65536"/>
                  <a:gd name="T7" fmla="*/ 0 60000 65536"/>
                  <a:gd name="T8" fmla="*/ 0 60000 65536"/>
                  <a:gd name="T9" fmla="*/ 0 w 31"/>
                  <a:gd name="T10" fmla="*/ 0 h 118"/>
                  <a:gd name="T11" fmla="*/ 31 w 31"/>
                  <a:gd name="T12" fmla="*/ 118 h 118"/>
                </a:gdLst>
                <a:ahLst/>
                <a:cxnLst>
                  <a:cxn ang="T6">
                    <a:pos x="T0" y="T1"/>
                  </a:cxn>
                  <a:cxn ang="T7">
                    <a:pos x="T2" y="T3"/>
                  </a:cxn>
                  <a:cxn ang="T8">
                    <a:pos x="T4" y="T5"/>
                  </a:cxn>
                </a:cxnLst>
                <a:rect l="T9" t="T10" r="T11" b="T12"/>
                <a:pathLst>
                  <a:path w="31" h="118">
                    <a:moveTo>
                      <a:pt x="0" y="0"/>
                    </a:moveTo>
                    <a:cubicBezTo>
                      <a:pt x="5" y="11"/>
                      <a:pt x="29" y="44"/>
                      <a:pt x="30" y="64"/>
                    </a:cubicBezTo>
                    <a:cubicBezTo>
                      <a:pt x="31" y="84"/>
                      <a:pt x="11" y="107"/>
                      <a:pt x="6" y="118"/>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9890" name="Freeform 16"/>
              <p:cNvSpPr>
                <a:spLocks/>
              </p:cNvSpPr>
              <p:nvPr/>
            </p:nvSpPr>
            <p:spPr bwMode="auto">
              <a:xfrm>
                <a:off x="1849" y="2185"/>
                <a:ext cx="406" cy="431"/>
              </a:xfrm>
              <a:custGeom>
                <a:avLst/>
                <a:gdLst>
                  <a:gd name="T0" fmla="*/ 131 w 401"/>
                  <a:gd name="T1" fmla="*/ 95 h 431"/>
                  <a:gd name="T2" fmla="*/ 21 w 401"/>
                  <a:gd name="T3" fmla="*/ 101 h 431"/>
                  <a:gd name="T4" fmla="*/ 1 w 401"/>
                  <a:gd name="T5" fmla="*/ 77 h 431"/>
                  <a:gd name="T6" fmla="*/ 27 w 401"/>
                  <a:gd name="T7" fmla="*/ 35 h 431"/>
                  <a:gd name="T8" fmla="*/ 222 w 401"/>
                  <a:gd name="T9" fmla="*/ 9 h 431"/>
                  <a:gd name="T10" fmla="*/ 427 w 401"/>
                  <a:gd name="T11" fmla="*/ 11 h 431"/>
                  <a:gd name="T12" fmla="*/ 656 w 401"/>
                  <a:gd name="T13" fmla="*/ 73 h 431"/>
                  <a:gd name="T14" fmla="*/ 789 w 401"/>
                  <a:gd name="T15" fmla="*/ 161 h 431"/>
                  <a:gd name="T16" fmla="*/ 835 w 401"/>
                  <a:gd name="T17" fmla="*/ 241 h 431"/>
                  <a:gd name="T18" fmla="*/ 849 w 401"/>
                  <a:gd name="T19" fmla="*/ 333 h 431"/>
                  <a:gd name="T20" fmla="*/ 829 w 401"/>
                  <a:gd name="T21" fmla="*/ 431 h 4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1"/>
                  <a:gd name="T34" fmla="*/ 0 h 431"/>
                  <a:gd name="T35" fmla="*/ 401 w 401"/>
                  <a:gd name="T36" fmla="*/ 431 h 4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1" h="431">
                    <a:moveTo>
                      <a:pt x="65" y="95"/>
                    </a:moveTo>
                    <a:cubicBezTo>
                      <a:pt x="58" y="96"/>
                      <a:pt x="32" y="104"/>
                      <a:pt x="21" y="101"/>
                    </a:cubicBezTo>
                    <a:cubicBezTo>
                      <a:pt x="10" y="98"/>
                      <a:pt x="0" y="88"/>
                      <a:pt x="1" y="77"/>
                    </a:cubicBezTo>
                    <a:cubicBezTo>
                      <a:pt x="2" y="66"/>
                      <a:pt x="9" y="46"/>
                      <a:pt x="27" y="35"/>
                    </a:cubicBezTo>
                    <a:cubicBezTo>
                      <a:pt x="45" y="24"/>
                      <a:pt x="78" y="13"/>
                      <a:pt x="107" y="9"/>
                    </a:cubicBezTo>
                    <a:cubicBezTo>
                      <a:pt x="136" y="5"/>
                      <a:pt x="165" y="0"/>
                      <a:pt x="199" y="11"/>
                    </a:cubicBezTo>
                    <a:cubicBezTo>
                      <a:pt x="233" y="22"/>
                      <a:pt x="280" y="48"/>
                      <a:pt x="309" y="73"/>
                    </a:cubicBezTo>
                    <a:cubicBezTo>
                      <a:pt x="338" y="98"/>
                      <a:pt x="357" y="133"/>
                      <a:pt x="371" y="161"/>
                    </a:cubicBezTo>
                    <a:cubicBezTo>
                      <a:pt x="385" y="189"/>
                      <a:pt x="388" y="212"/>
                      <a:pt x="393" y="241"/>
                    </a:cubicBezTo>
                    <a:cubicBezTo>
                      <a:pt x="398" y="270"/>
                      <a:pt x="401" y="301"/>
                      <a:pt x="401" y="333"/>
                    </a:cubicBezTo>
                    <a:cubicBezTo>
                      <a:pt x="401" y="365"/>
                      <a:pt x="393" y="411"/>
                      <a:pt x="391" y="431"/>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9891" name="Freeform 17"/>
              <p:cNvSpPr>
                <a:spLocks/>
              </p:cNvSpPr>
              <p:nvPr/>
            </p:nvSpPr>
            <p:spPr bwMode="auto">
              <a:xfrm>
                <a:off x="1873" y="2326"/>
                <a:ext cx="282" cy="435"/>
              </a:xfrm>
              <a:custGeom>
                <a:avLst/>
                <a:gdLst>
                  <a:gd name="T0" fmla="*/ 103 w 278"/>
                  <a:gd name="T1" fmla="*/ 0 h 436"/>
                  <a:gd name="T2" fmla="*/ 12 w 278"/>
                  <a:gd name="T3" fmla="*/ 52 h 436"/>
                  <a:gd name="T4" fmla="*/ 10 w 278"/>
                  <a:gd name="T5" fmla="*/ 122 h 436"/>
                  <a:gd name="T6" fmla="*/ 28 w 278"/>
                  <a:gd name="T7" fmla="*/ 190 h 436"/>
                  <a:gd name="T8" fmla="*/ 6 w 278"/>
                  <a:gd name="T9" fmla="*/ 218 h 436"/>
                  <a:gd name="T10" fmla="*/ 8 w 278"/>
                  <a:gd name="T11" fmla="*/ 255 h 436"/>
                  <a:gd name="T12" fmla="*/ 121 w 278"/>
                  <a:gd name="T13" fmla="*/ 333 h 436"/>
                  <a:gd name="T14" fmla="*/ 270 w 278"/>
                  <a:gd name="T15" fmla="*/ 369 h 436"/>
                  <a:gd name="T16" fmla="*/ 466 w 278"/>
                  <a:gd name="T17" fmla="*/ 369 h 436"/>
                  <a:gd name="T18" fmla="*/ 612 w 278"/>
                  <a:gd name="T19" fmla="*/ 333 h 436"/>
                  <a:gd name="T20" fmla="*/ 661 w 278"/>
                  <a:gd name="T21" fmla="*/ 289 h 4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8"/>
                  <a:gd name="T34" fmla="*/ 0 h 436"/>
                  <a:gd name="T35" fmla="*/ 278 w 278"/>
                  <a:gd name="T36" fmla="*/ 436 h 4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8" h="436">
                    <a:moveTo>
                      <a:pt x="42" y="0"/>
                    </a:moveTo>
                    <a:cubicBezTo>
                      <a:pt x="37" y="9"/>
                      <a:pt x="17" y="32"/>
                      <a:pt x="12" y="52"/>
                    </a:cubicBezTo>
                    <a:cubicBezTo>
                      <a:pt x="7" y="72"/>
                      <a:pt x="7" y="99"/>
                      <a:pt x="10" y="122"/>
                    </a:cubicBezTo>
                    <a:cubicBezTo>
                      <a:pt x="13" y="145"/>
                      <a:pt x="29" y="170"/>
                      <a:pt x="28" y="190"/>
                    </a:cubicBezTo>
                    <a:cubicBezTo>
                      <a:pt x="27" y="210"/>
                      <a:pt x="9" y="221"/>
                      <a:pt x="6" y="242"/>
                    </a:cubicBezTo>
                    <a:cubicBezTo>
                      <a:pt x="3" y="263"/>
                      <a:pt x="0" y="291"/>
                      <a:pt x="8" y="316"/>
                    </a:cubicBezTo>
                    <a:cubicBezTo>
                      <a:pt x="16" y="341"/>
                      <a:pt x="35" y="375"/>
                      <a:pt x="52" y="394"/>
                    </a:cubicBezTo>
                    <a:cubicBezTo>
                      <a:pt x="69" y="413"/>
                      <a:pt x="88" y="424"/>
                      <a:pt x="112" y="430"/>
                    </a:cubicBezTo>
                    <a:cubicBezTo>
                      <a:pt x="136" y="436"/>
                      <a:pt x="172" y="436"/>
                      <a:pt x="196" y="430"/>
                    </a:cubicBezTo>
                    <a:cubicBezTo>
                      <a:pt x="220" y="424"/>
                      <a:pt x="242" y="407"/>
                      <a:pt x="256" y="394"/>
                    </a:cubicBezTo>
                    <a:cubicBezTo>
                      <a:pt x="270" y="381"/>
                      <a:pt x="274" y="359"/>
                      <a:pt x="278" y="350"/>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9892" name="Freeform 18"/>
              <p:cNvSpPr>
                <a:spLocks/>
              </p:cNvSpPr>
              <p:nvPr/>
            </p:nvSpPr>
            <p:spPr bwMode="auto">
              <a:xfrm>
                <a:off x="1825" y="2648"/>
                <a:ext cx="434" cy="423"/>
              </a:xfrm>
              <a:custGeom>
                <a:avLst/>
                <a:gdLst>
                  <a:gd name="T0" fmla="*/ 284 w 436"/>
                  <a:gd name="T1" fmla="*/ 0 h 422"/>
                  <a:gd name="T2" fmla="*/ 312 w 436"/>
                  <a:gd name="T3" fmla="*/ 42 h 422"/>
                  <a:gd name="T4" fmla="*/ 319 w 436"/>
                  <a:gd name="T5" fmla="*/ 124 h 422"/>
                  <a:gd name="T6" fmla="*/ 305 w 436"/>
                  <a:gd name="T7" fmla="*/ 196 h 422"/>
                  <a:gd name="T8" fmla="*/ 276 w 436"/>
                  <a:gd name="T9" fmla="*/ 333 h 422"/>
                  <a:gd name="T10" fmla="*/ 227 w 436"/>
                  <a:gd name="T11" fmla="*/ 385 h 422"/>
                  <a:gd name="T12" fmla="*/ 109 w 436"/>
                  <a:gd name="T13" fmla="*/ 449 h 422"/>
                  <a:gd name="T14" fmla="*/ 0 w 436"/>
                  <a:gd name="T15" fmla="*/ 483 h 422"/>
                  <a:gd name="T16" fmla="*/ 0 60000 65536"/>
                  <a:gd name="T17" fmla="*/ 0 60000 65536"/>
                  <a:gd name="T18" fmla="*/ 0 60000 65536"/>
                  <a:gd name="T19" fmla="*/ 0 60000 65536"/>
                  <a:gd name="T20" fmla="*/ 0 60000 65536"/>
                  <a:gd name="T21" fmla="*/ 0 60000 65536"/>
                  <a:gd name="T22" fmla="*/ 0 60000 65536"/>
                  <a:gd name="T23" fmla="*/ 0 60000 65536"/>
                  <a:gd name="T24" fmla="*/ 0 w 436"/>
                  <a:gd name="T25" fmla="*/ 0 h 422"/>
                  <a:gd name="T26" fmla="*/ 436 w 436"/>
                  <a:gd name="T27" fmla="*/ 422 h 4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6" h="422">
                    <a:moveTo>
                      <a:pt x="364" y="0"/>
                    </a:moveTo>
                    <a:cubicBezTo>
                      <a:pt x="373" y="7"/>
                      <a:pt x="408" y="21"/>
                      <a:pt x="420" y="42"/>
                    </a:cubicBezTo>
                    <a:cubicBezTo>
                      <a:pt x="432" y="63"/>
                      <a:pt x="436" y="98"/>
                      <a:pt x="434" y="124"/>
                    </a:cubicBezTo>
                    <a:cubicBezTo>
                      <a:pt x="432" y="150"/>
                      <a:pt x="420" y="171"/>
                      <a:pt x="406" y="196"/>
                    </a:cubicBezTo>
                    <a:cubicBezTo>
                      <a:pt x="392" y="221"/>
                      <a:pt x="368" y="251"/>
                      <a:pt x="348" y="272"/>
                    </a:cubicBezTo>
                    <a:cubicBezTo>
                      <a:pt x="328" y="293"/>
                      <a:pt x="318" y="305"/>
                      <a:pt x="288" y="324"/>
                    </a:cubicBezTo>
                    <a:cubicBezTo>
                      <a:pt x="258" y="343"/>
                      <a:pt x="214" y="372"/>
                      <a:pt x="166" y="388"/>
                    </a:cubicBezTo>
                    <a:cubicBezTo>
                      <a:pt x="118" y="404"/>
                      <a:pt x="35" y="415"/>
                      <a:pt x="0" y="422"/>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9893" name="Freeform 19"/>
              <p:cNvSpPr>
                <a:spLocks/>
              </p:cNvSpPr>
              <p:nvPr/>
            </p:nvSpPr>
            <p:spPr bwMode="auto">
              <a:xfrm>
                <a:off x="2302" y="2015"/>
                <a:ext cx="430" cy="1198"/>
              </a:xfrm>
              <a:custGeom>
                <a:avLst/>
                <a:gdLst>
                  <a:gd name="T0" fmla="*/ 0 w 428"/>
                  <a:gd name="T1" fmla="*/ 0 h 1197"/>
                  <a:gd name="T2" fmla="*/ 63 w 428"/>
                  <a:gd name="T3" fmla="*/ 123 h 1197"/>
                  <a:gd name="T4" fmla="*/ 226 w 428"/>
                  <a:gd name="T5" fmla="*/ 213 h 1197"/>
                  <a:gd name="T6" fmla="*/ 359 w 428"/>
                  <a:gd name="T7" fmla="*/ 348 h 1197"/>
                  <a:gd name="T8" fmla="*/ 497 w 428"/>
                  <a:gd name="T9" fmla="*/ 528 h 1197"/>
                  <a:gd name="T10" fmla="*/ 550 w 428"/>
                  <a:gd name="T11" fmla="*/ 784 h 1197"/>
                  <a:gd name="T12" fmla="*/ 527 w 428"/>
                  <a:gd name="T13" fmla="*/ 943 h 1197"/>
                  <a:gd name="T14" fmla="*/ 461 w 428"/>
                  <a:gd name="T15" fmla="*/ 1087 h 1197"/>
                  <a:gd name="T16" fmla="*/ 310 w 428"/>
                  <a:gd name="T17" fmla="*/ 1171 h 1197"/>
                  <a:gd name="T18" fmla="*/ 193 w 428"/>
                  <a:gd name="T19" fmla="*/ 1258 h 1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1197"/>
                  <a:gd name="T32" fmla="*/ 428 w 428"/>
                  <a:gd name="T33" fmla="*/ 1197 h 1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1197">
                    <a:moveTo>
                      <a:pt x="0" y="0"/>
                    </a:moveTo>
                    <a:cubicBezTo>
                      <a:pt x="10" y="20"/>
                      <a:pt x="36" y="88"/>
                      <a:pt x="63" y="123"/>
                    </a:cubicBezTo>
                    <a:cubicBezTo>
                      <a:pt x="90" y="158"/>
                      <a:pt x="129" y="176"/>
                      <a:pt x="165" y="213"/>
                    </a:cubicBezTo>
                    <a:cubicBezTo>
                      <a:pt x="201" y="250"/>
                      <a:pt x="244" y="296"/>
                      <a:pt x="279" y="348"/>
                    </a:cubicBezTo>
                    <a:cubicBezTo>
                      <a:pt x="314" y="400"/>
                      <a:pt x="351" y="466"/>
                      <a:pt x="375" y="528"/>
                    </a:cubicBezTo>
                    <a:cubicBezTo>
                      <a:pt x="399" y="590"/>
                      <a:pt x="418" y="664"/>
                      <a:pt x="423" y="723"/>
                    </a:cubicBezTo>
                    <a:cubicBezTo>
                      <a:pt x="428" y="782"/>
                      <a:pt x="419" y="832"/>
                      <a:pt x="405" y="882"/>
                    </a:cubicBezTo>
                    <a:cubicBezTo>
                      <a:pt x="391" y="932"/>
                      <a:pt x="365" y="988"/>
                      <a:pt x="339" y="1026"/>
                    </a:cubicBezTo>
                    <a:cubicBezTo>
                      <a:pt x="313" y="1064"/>
                      <a:pt x="284" y="1082"/>
                      <a:pt x="249" y="1110"/>
                    </a:cubicBezTo>
                    <a:cubicBezTo>
                      <a:pt x="214" y="1138"/>
                      <a:pt x="156" y="1179"/>
                      <a:pt x="132" y="1197"/>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pic>
        <p:nvPicPr>
          <p:cNvPr id="79878" name="Picture 24" descr="C:\Users\Jenny Black PLL\AppData\Local\Microsoft\Windows\Temporary Internet Files\Content.IE5\LRHV5DAE\MC900057374[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1000" y="4191000"/>
            <a:ext cx="2903538" cy="2233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TextBox 3"/>
          <p:cNvSpPr txBox="1">
            <a:spLocks noChangeArrowheads="1"/>
          </p:cNvSpPr>
          <p:nvPr/>
        </p:nvSpPr>
        <p:spPr bwMode="auto">
          <a:xfrm>
            <a:off x="4337334" y="367377"/>
            <a:ext cx="35052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r" eaLnBrk="1" hangingPunct="1"/>
            <a:r>
              <a:rPr lang="en-US" sz="1100" i="1" dirty="0" err="1" smtClean="0">
                <a:solidFill>
                  <a:srgbClr val="99CCFF"/>
                </a:solidFill>
                <a:latin typeface="Arial" charset="0"/>
                <a:cs typeface="Arial" charset="0"/>
              </a:rPr>
              <a:t>Educando</a:t>
            </a:r>
            <a:r>
              <a:rPr lang="en-US" sz="1100" i="1" dirty="0" smtClean="0">
                <a:solidFill>
                  <a:srgbClr val="99CCFF"/>
                </a:solidFill>
                <a:latin typeface="Arial" charset="0"/>
                <a:cs typeface="Arial" charset="0"/>
              </a:rPr>
              <a:t> con Amor y </a:t>
            </a:r>
            <a:r>
              <a:rPr lang="en-US" sz="1100" i="1" dirty="0" err="1" smtClean="0">
                <a:solidFill>
                  <a:srgbClr val="99CCFF"/>
                </a:solidFill>
                <a:latin typeface="Arial" charset="0"/>
                <a:cs typeface="Arial" charset="0"/>
              </a:rPr>
              <a:t>Límites</a:t>
            </a:r>
            <a:r>
              <a:rPr lang="en-US" sz="1100" baseline="30000" dirty="0" smtClean="0">
                <a:solidFill>
                  <a:srgbClr val="99CCFF"/>
                </a:solidFill>
                <a:latin typeface="Arial" charset="0"/>
                <a:cs typeface="Arial" charset="0"/>
              </a:rPr>
              <a:t>®</a:t>
            </a:r>
            <a:endParaRPr lang="en-US" sz="1100" baseline="30000" dirty="0">
              <a:solidFill>
                <a:srgbClr val="99CCFF"/>
              </a:solidFill>
              <a:latin typeface="Arial"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12725" y="152400"/>
            <a:ext cx="8718550" cy="685800"/>
          </a:xfr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16200000" scaled="1"/>
            <a:tileRect/>
          </a:gradFill>
          <a:ln w="38100">
            <a:solidFill>
              <a:schemeClr val="accent2"/>
            </a:solidFill>
          </a:ln>
        </p:spPr>
        <p:txBody>
          <a:bodyPr>
            <a:normAutofit fontScale="90000"/>
          </a:bodyPr>
          <a:lstStyle/>
          <a:p>
            <a:pPr eaLnBrk="1" hangingPunct="1"/>
            <a:r>
              <a:rPr lang="en-US" sz="1800" b="1" dirty="0">
                <a:solidFill>
                  <a:srgbClr val="000000"/>
                </a:solidFill>
                <a:latin typeface="HandelGotDLig" charset="0"/>
                <a:cs typeface="Arial" charset="0"/>
              </a:rPr>
              <a:t/>
            </a:r>
            <a:br>
              <a:rPr lang="en-US" sz="1800" b="1" dirty="0">
                <a:solidFill>
                  <a:srgbClr val="000000"/>
                </a:solidFill>
                <a:latin typeface="HandelGotDLig" charset="0"/>
                <a:cs typeface="Arial" charset="0"/>
              </a:rPr>
            </a:br>
            <a:r>
              <a:rPr lang="en-US" sz="1800" b="1" dirty="0" smtClean="0">
                <a:solidFill>
                  <a:srgbClr val="000000"/>
                </a:solidFill>
                <a:latin typeface="HandelGotDLig" charset="0"/>
                <a:cs typeface="Arial" charset="0"/>
              </a:rPr>
              <a:t/>
            </a:r>
            <a:br>
              <a:rPr lang="en-US" sz="1800" b="1" dirty="0" smtClean="0">
                <a:solidFill>
                  <a:srgbClr val="000000"/>
                </a:solidFill>
                <a:latin typeface="HandelGotDLig" charset="0"/>
                <a:cs typeface="Arial" charset="0"/>
              </a:rPr>
            </a:br>
            <a:r>
              <a:rPr lang="en-US" sz="1800" b="1" dirty="0" smtClean="0">
                <a:latin typeface="HandelGotDLig"/>
              </a:rPr>
              <a:t>Rodeos </a:t>
            </a:r>
            <a:r>
              <a:rPr lang="en-US" sz="1800" b="1" dirty="0" err="1">
                <a:latin typeface="HandelGotDLig"/>
              </a:rPr>
              <a:t>Habituales</a:t>
            </a:r>
            <a:r>
              <a:rPr lang="en-US" sz="1800" b="1" dirty="0">
                <a:latin typeface="HandelGotDLig"/>
              </a:rPr>
              <a:t> - </a:t>
            </a:r>
            <a:r>
              <a:rPr lang="en-US" sz="1800" b="1" dirty="0" err="1">
                <a:latin typeface="HandelGotDLig"/>
              </a:rPr>
              <a:t>en</a:t>
            </a:r>
            <a:r>
              <a:rPr lang="en-US" sz="1800" b="1" dirty="0">
                <a:latin typeface="HandelGotDLig"/>
              </a:rPr>
              <a:t> </a:t>
            </a:r>
            <a:r>
              <a:rPr lang="en-US" sz="1800" b="1" dirty="0" err="1">
                <a:latin typeface="HandelGotDLig"/>
              </a:rPr>
              <a:t>torno</a:t>
            </a:r>
            <a:r>
              <a:rPr lang="en-US" sz="1800" b="1" dirty="0">
                <a:latin typeface="HandelGotDLig"/>
              </a:rPr>
              <a:t> al </a:t>
            </a:r>
            <a:r>
              <a:rPr lang="en-US" sz="1800" b="1" dirty="0" err="1">
                <a:latin typeface="HandelGotDLig"/>
              </a:rPr>
              <a:t>síntoma</a:t>
            </a:r>
            <a:r>
              <a:rPr lang="en-US" sz="1800" b="1" dirty="0">
                <a:latin typeface="HandelGotDLig"/>
              </a:rPr>
              <a:t> del </a:t>
            </a:r>
            <a:r>
              <a:rPr lang="en-US" sz="1800" b="1" dirty="0" err="1">
                <a:latin typeface="HandelGotDLig"/>
              </a:rPr>
              <a:t>Irrespeto</a:t>
            </a:r>
            <a:r>
              <a:rPr lang="en-US" sz="1800" b="1" dirty="0">
                <a:latin typeface="HandelGotDLig"/>
              </a:rPr>
              <a:t> y </a:t>
            </a:r>
            <a:r>
              <a:rPr lang="en-US" sz="1800" b="1" dirty="0" err="1">
                <a:latin typeface="HandelGotDLig"/>
              </a:rPr>
              <a:t>cómo</a:t>
            </a:r>
            <a:r>
              <a:rPr lang="en-US" sz="1800" b="1" dirty="0">
                <a:latin typeface="HandelGotDLig"/>
              </a:rPr>
              <a:t> </a:t>
            </a:r>
            <a:r>
              <a:rPr lang="en-US" sz="1800" b="1" dirty="0" err="1">
                <a:latin typeface="HandelGotDLig"/>
              </a:rPr>
              <a:t>éste</a:t>
            </a:r>
            <a:r>
              <a:rPr lang="en-US" sz="1800" b="1" dirty="0">
                <a:latin typeface="HandelGotDLig"/>
              </a:rPr>
              <a:t> </a:t>
            </a:r>
            <a:r>
              <a:rPr lang="en-US" sz="1800" b="1" dirty="0" err="1">
                <a:latin typeface="HandelGotDLig"/>
              </a:rPr>
              <a:t>mantiene</a:t>
            </a:r>
            <a:r>
              <a:rPr lang="en-US" sz="1800" b="1" dirty="0">
                <a:latin typeface="HandelGotDLig"/>
              </a:rPr>
              <a:t> la </a:t>
            </a:r>
            <a:r>
              <a:rPr lang="en-US" sz="1800" b="1" dirty="0" err="1">
                <a:latin typeface="HandelGotDLig"/>
              </a:rPr>
              <a:t>simiente</a:t>
            </a:r>
            <a:r>
              <a:rPr lang="en-US" sz="1800" b="1" dirty="0">
                <a:latin typeface="HandelGotDLig"/>
              </a:rPr>
              <a:t> de la </a:t>
            </a:r>
            <a:r>
              <a:rPr lang="en-US" sz="1800" b="1" dirty="0" err="1">
                <a:latin typeface="HandelGotDLig"/>
              </a:rPr>
              <a:t>Herida</a:t>
            </a:r>
            <a:r>
              <a:rPr lang="en-US" sz="1800" b="1" dirty="0">
                <a:latin typeface="HandelGotDLig"/>
              </a:rPr>
              <a:t> No </a:t>
            </a:r>
            <a:r>
              <a:rPr lang="en-US" sz="1800" b="1" dirty="0" err="1">
                <a:latin typeface="HandelGotDLig"/>
              </a:rPr>
              <a:t>Sanada</a:t>
            </a:r>
            <a:r>
              <a:rPr lang="en-US" sz="1600" dirty="0"/>
              <a:t/>
            </a:r>
            <a:br>
              <a:rPr lang="en-US" sz="1600" dirty="0"/>
            </a:br>
            <a:r>
              <a:rPr lang="en-US" sz="1800" b="1" dirty="0">
                <a:solidFill>
                  <a:srgbClr val="000000"/>
                </a:solidFill>
                <a:latin typeface="HandelGotDLig" charset="0"/>
                <a:cs typeface="Arial" charset="0"/>
              </a:rPr>
              <a:t/>
            </a:r>
            <a:br>
              <a:rPr lang="en-US" sz="1800" b="1" dirty="0">
                <a:solidFill>
                  <a:srgbClr val="000000"/>
                </a:solidFill>
                <a:latin typeface="HandelGotDLig" charset="0"/>
                <a:cs typeface="Arial" charset="0"/>
              </a:rPr>
            </a:br>
            <a:endParaRPr lang="en-US" sz="1800" u="sng" dirty="0">
              <a:solidFill>
                <a:srgbClr val="000000"/>
              </a:solidFill>
              <a:latin typeface="Arial" charset="0"/>
              <a:cs typeface="Arial" charset="0"/>
            </a:endParaRPr>
          </a:p>
        </p:txBody>
      </p:sp>
      <p:sp>
        <p:nvSpPr>
          <p:cNvPr id="80899" name="Text Box 3"/>
          <p:cNvSpPr txBox="1">
            <a:spLocks noChangeArrowheads="1"/>
          </p:cNvSpPr>
          <p:nvPr/>
        </p:nvSpPr>
        <p:spPr bwMode="auto">
          <a:xfrm>
            <a:off x="1981200" y="3886200"/>
            <a:ext cx="1676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a:spcBef>
                <a:spcPct val="50000"/>
              </a:spcBef>
            </a:pPr>
            <a:r>
              <a:rPr lang="en-US" sz="2400">
                <a:latin typeface="CastleT" charset="0"/>
                <a:cs typeface="ＭＳ Ｐゴシック" charset="0"/>
              </a:rPr>
              <a:t>Bruce</a:t>
            </a:r>
          </a:p>
        </p:txBody>
      </p:sp>
      <p:sp>
        <p:nvSpPr>
          <p:cNvPr id="80900" name="Text Box 4"/>
          <p:cNvSpPr txBox="1">
            <a:spLocks noChangeArrowheads="1"/>
          </p:cNvSpPr>
          <p:nvPr/>
        </p:nvSpPr>
        <p:spPr bwMode="auto">
          <a:xfrm>
            <a:off x="4724400" y="3810000"/>
            <a:ext cx="2971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a:spcBef>
                <a:spcPct val="50000"/>
              </a:spcBef>
            </a:pPr>
            <a:r>
              <a:rPr lang="en-US" sz="2400" dirty="0" err="1" smtClean="0">
                <a:latin typeface="CastleT" charset="0"/>
                <a:cs typeface="ＭＳ Ｐゴシック" charset="0"/>
              </a:rPr>
              <a:t>Mamá</a:t>
            </a:r>
            <a:endParaRPr lang="en-US" sz="2400" dirty="0">
              <a:latin typeface="CastleT" charset="0"/>
              <a:cs typeface="ＭＳ Ｐゴシック" charset="0"/>
            </a:endParaRPr>
          </a:p>
        </p:txBody>
      </p:sp>
      <p:sp>
        <p:nvSpPr>
          <p:cNvPr id="80901" name="Text Box 5"/>
          <p:cNvSpPr txBox="1">
            <a:spLocks noChangeArrowheads="1"/>
          </p:cNvSpPr>
          <p:nvPr/>
        </p:nvSpPr>
        <p:spPr bwMode="auto">
          <a:xfrm>
            <a:off x="2136775" y="3119438"/>
            <a:ext cx="51022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a:spcBef>
                <a:spcPct val="50000"/>
              </a:spcBef>
            </a:pPr>
            <a:r>
              <a:rPr lang="es-ES_tradnl" sz="1400" b="1" dirty="0" smtClean="0">
                <a:latin typeface="CastleT" charset="0"/>
                <a:cs typeface="ＭＳ Ｐゴシック" charset="0"/>
              </a:rPr>
              <a:t>#2-Mamá se preocupa de que Bruce va por el camino de sus hermanos y se torna rígida y muy estricta</a:t>
            </a:r>
            <a:endParaRPr lang="es-ES_tradnl" sz="1400" i="1" dirty="0">
              <a:latin typeface="CastleT" charset="0"/>
              <a:cs typeface="ＭＳ Ｐゴシック" charset="0"/>
            </a:endParaRPr>
          </a:p>
        </p:txBody>
      </p:sp>
      <p:sp>
        <p:nvSpPr>
          <p:cNvPr id="80902" name="Text Box 6"/>
          <p:cNvSpPr txBox="1">
            <a:spLocks noChangeArrowheads="1"/>
          </p:cNvSpPr>
          <p:nvPr/>
        </p:nvSpPr>
        <p:spPr bwMode="auto">
          <a:xfrm>
            <a:off x="1784350" y="4595813"/>
            <a:ext cx="60563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a:spcBef>
                <a:spcPct val="50000"/>
              </a:spcBef>
            </a:pPr>
            <a:r>
              <a:rPr lang="es-ES_tradnl" sz="1400" b="1" dirty="0" smtClean="0">
                <a:latin typeface="CastleT" charset="0"/>
                <a:cs typeface="ＭＳ Ｐゴシック" charset="0"/>
              </a:rPr>
              <a:t>#1-Bruce es testigo de una pelea entre los padres y del deterioro de la salud de mamá</a:t>
            </a:r>
            <a:endParaRPr lang="es-ES_tradnl" sz="1400" dirty="0">
              <a:latin typeface="CastleT" charset="0"/>
              <a:cs typeface="ＭＳ Ｐゴシック" charset="0"/>
            </a:endParaRPr>
          </a:p>
        </p:txBody>
      </p:sp>
      <p:sp>
        <p:nvSpPr>
          <p:cNvPr id="80903" name="Text Box 7"/>
          <p:cNvSpPr txBox="1">
            <a:spLocks noChangeArrowheads="1"/>
          </p:cNvSpPr>
          <p:nvPr/>
        </p:nvSpPr>
        <p:spPr bwMode="auto">
          <a:xfrm>
            <a:off x="2133600" y="2133600"/>
            <a:ext cx="70104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a:spcBef>
                <a:spcPct val="50000"/>
              </a:spcBef>
            </a:pPr>
            <a:r>
              <a:rPr lang="en-US" sz="1400" b="1" dirty="0">
                <a:latin typeface="CastleT" charset="0"/>
                <a:cs typeface="ＭＳ Ｐゴシック" charset="0"/>
              </a:rPr>
              <a:t>#4- </a:t>
            </a:r>
            <a:r>
              <a:rPr lang="es-ES_tradnl" sz="1400" b="1" dirty="0" smtClean="0">
                <a:latin typeface="CastleT" charset="0"/>
                <a:cs typeface="ＭＳ Ｐゴシック" charset="0"/>
              </a:rPr>
              <a:t>A medida que Bruce se mete en problemas, los miedos de mamá crecen, lo que se traduce en mayor rigurosidad y rigidez y más peleas entre mamá y papá</a:t>
            </a:r>
            <a:endParaRPr lang="es-ES_tradnl" sz="1400" b="1" dirty="0">
              <a:latin typeface="CastleT" charset="0"/>
              <a:cs typeface="ＭＳ Ｐゴシック" charset="0"/>
            </a:endParaRPr>
          </a:p>
        </p:txBody>
      </p:sp>
      <p:sp>
        <p:nvSpPr>
          <p:cNvPr id="80904" name="Text Box 8"/>
          <p:cNvSpPr txBox="1">
            <a:spLocks noChangeArrowheads="1"/>
          </p:cNvSpPr>
          <p:nvPr/>
        </p:nvSpPr>
        <p:spPr bwMode="auto">
          <a:xfrm>
            <a:off x="1670050" y="5243513"/>
            <a:ext cx="56769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a:spcBef>
                <a:spcPct val="50000"/>
              </a:spcBef>
            </a:pPr>
            <a:r>
              <a:rPr lang="es-ES_tradnl" sz="1400" b="1" dirty="0" smtClean="0">
                <a:latin typeface="CastleT" charset="0"/>
                <a:cs typeface="ＭＳ Ｐゴシック" charset="0"/>
              </a:rPr>
              <a:t>#3-Bruce siente resentimientos hacia mamá y arremete con furia y se aparta</a:t>
            </a:r>
            <a:endParaRPr lang="es-ES_tradnl" sz="1400" dirty="0">
              <a:latin typeface="CastleT" charset="0"/>
              <a:cs typeface="ＭＳ Ｐゴシック" charset="0"/>
            </a:endParaRPr>
          </a:p>
        </p:txBody>
      </p:sp>
      <p:grpSp>
        <p:nvGrpSpPr>
          <p:cNvPr id="80905" name="Group 11"/>
          <p:cNvGrpSpPr>
            <a:grpSpLocks/>
          </p:cNvGrpSpPr>
          <p:nvPr/>
        </p:nvGrpSpPr>
        <p:grpSpPr bwMode="auto">
          <a:xfrm>
            <a:off x="2805113" y="4056063"/>
            <a:ext cx="3352800" cy="457200"/>
            <a:chOff x="1872" y="2784"/>
            <a:chExt cx="2112" cy="288"/>
          </a:xfrm>
        </p:grpSpPr>
        <p:sp>
          <p:nvSpPr>
            <p:cNvPr id="80932" name="AutoShape 12"/>
            <p:cNvSpPr>
              <a:spLocks noChangeArrowheads="1"/>
            </p:cNvSpPr>
            <p:nvPr/>
          </p:nvSpPr>
          <p:spPr bwMode="auto">
            <a:xfrm rot="10800000">
              <a:off x="1872" y="2784"/>
              <a:ext cx="2016"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 w 21600"/>
                <a:gd name="T13" fmla="*/ 0 h 21600"/>
                <a:gd name="T14" fmla="*/ 21546 w 21600"/>
                <a:gd name="T15" fmla="*/ 11775 h 21600"/>
              </a:gdLst>
              <a:ahLst/>
              <a:cxnLst>
                <a:cxn ang="T8">
                  <a:pos x="T0" y="T1"/>
                </a:cxn>
                <a:cxn ang="T9">
                  <a:pos x="T2" y="T3"/>
                </a:cxn>
                <a:cxn ang="T10">
                  <a:pos x="T4" y="T5"/>
                </a:cxn>
                <a:cxn ang="T11">
                  <a:pos x="T6" y="T7"/>
                </a:cxn>
              </a:cxnLst>
              <a:rect l="T12" t="T13" r="T14" b="T15"/>
              <a:pathLst>
                <a:path w="21600" h="21600">
                  <a:moveTo>
                    <a:pt x="1435" y="9150"/>
                  </a:moveTo>
                  <a:cubicBezTo>
                    <a:pt x="2236" y="4604"/>
                    <a:pt x="6184" y="1290"/>
                    <a:pt x="10800" y="1291"/>
                  </a:cubicBezTo>
                  <a:cubicBezTo>
                    <a:pt x="15415" y="1291"/>
                    <a:pt x="19363" y="4604"/>
                    <a:pt x="20164" y="9150"/>
                  </a:cubicBezTo>
                  <a:lnTo>
                    <a:pt x="21436" y="8926"/>
                  </a:lnTo>
                  <a:cubicBezTo>
                    <a:pt x="20526" y="3763"/>
                    <a:pt x="16041" y="-1"/>
                    <a:pt x="10799" y="0"/>
                  </a:cubicBezTo>
                  <a:cubicBezTo>
                    <a:pt x="5558" y="0"/>
                    <a:pt x="1073" y="3763"/>
                    <a:pt x="163" y="8926"/>
                  </a:cubicBezTo>
                  <a:lnTo>
                    <a:pt x="1435" y="9150"/>
                  </a:lnTo>
                  <a:close/>
                </a:path>
              </a:pathLst>
            </a:custGeom>
            <a:solidFill>
              <a:schemeClr val="accent2"/>
            </a:solidFill>
            <a:ln w="12700">
              <a:solidFill>
                <a:schemeClr val="accent2"/>
              </a:solidFill>
              <a:miter lim="800000"/>
              <a:headEnd type="none" w="sm" len="sm"/>
              <a:tailEnd type="none" w="sm" len="sm"/>
            </a:ln>
          </p:spPr>
          <p:txBody>
            <a:bodyPr wrap="none" anchor="ctr"/>
            <a:lstStyle/>
            <a:p>
              <a:endParaRPr lang="en-US"/>
            </a:p>
          </p:txBody>
        </p:sp>
        <p:sp>
          <p:nvSpPr>
            <p:cNvPr id="80933" name="Line 13"/>
            <p:cNvSpPr>
              <a:spLocks noChangeShapeType="1"/>
            </p:cNvSpPr>
            <p:nvPr/>
          </p:nvSpPr>
          <p:spPr bwMode="auto">
            <a:xfrm flipV="1">
              <a:off x="3792" y="2880"/>
              <a:ext cx="192" cy="96"/>
            </a:xfrm>
            <a:prstGeom prst="line">
              <a:avLst/>
            </a:prstGeom>
            <a:noFill/>
            <a:ln w="82550">
              <a:solidFill>
                <a:schemeClr val="accent2"/>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80906" name="Group 17"/>
          <p:cNvGrpSpPr>
            <a:grpSpLocks/>
          </p:cNvGrpSpPr>
          <p:nvPr/>
        </p:nvGrpSpPr>
        <p:grpSpPr bwMode="auto">
          <a:xfrm>
            <a:off x="2209800" y="4756150"/>
            <a:ext cx="4735513" cy="457200"/>
            <a:chOff x="1872" y="2784"/>
            <a:chExt cx="2112" cy="288"/>
          </a:xfrm>
        </p:grpSpPr>
        <p:sp>
          <p:nvSpPr>
            <p:cNvPr id="80930" name="AutoShape 18"/>
            <p:cNvSpPr>
              <a:spLocks noChangeArrowheads="1"/>
            </p:cNvSpPr>
            <p:nvPr/>
          </p:nvSpPr>
          <p:spPr bwMode="auto">
            <a:xfrm rot="10800000">
              <a:off x="1872" y="2784"/>
              <a:ext cx="2016"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 w 21600"/>
                <a:gd name="T13" fmla="*/ 0 h 21600"/>
                <a:gd name="T14" fmla="*/ 21546 w 21600"/>
                <a:gd name="T15" fmla="*/ 11775 h 21600"/>
              </a:gdLst>
              <a:ahLst/>
              <a:cxnLst>
                <a:cxn ang="T8">
                  <a:pos x="T0" y="T1"/>
                </a:cxn>
                <a:cxn ang="T9">
                  <a:pos x="T2" y="T3"/>
                </a:cxn>
                <a:cxn ang="T10">
                  <a:pos x="T4" y="T5"/>
                </a:cxn>
                <a:cxn ang="T11">
                  <a:pos x="T6" y="T7"/>
                </a:cxn>
              </a:cxnLst>
              <a:rect l="T12" t="T13" r="T14" b="T15"/>
              <a:pathLst>
                <a:path w="21600" h="21600">
                  <a:moveTo>
                    <a:pt x="1435" y="9150"/>
                  </a:moveTo>
                  <a:cubicBezTo>
                    <a:pt x="2236" y="4604"/>
                    <a:pt x="6184" y="1290"/>
                    <a:pt x="10800" y="1291"/>
                  </a:cubicBezTo>
                  <a:cubicBezTo>
                    <a:pt x="15415" y="1291"/>
                    <a:pt x="19363" y="4604"/>
                    <a:pt x="20164" y="9150"/>
                  </a:cubicBezTo>
                  <a:lnTo>
                    <a:pt x="21436" y="8926"/>
                  </a:lnTo>
                  <a:cubicBezTo>
                    <a:pt x="20526" y="3763"/>
                    <a:pt x="16041" y="-1"/>
                    <a:pt x="10799" y="0"/>
                  </a:cubicBezTo>
                  <a:cubicBezTo>
                    <a:pt x="5558" y="0"/>
                    <a:pt x="1073" y="3763"/>
                    <a:pt x="163" y="8926"/>
                  </a:cubicBezTo>
                  <a:lnTo>
                    <a:pt x="1435" y="9150"/>
                  </a:lnTo>
                  <a:close/>
                </a:path>
              </a:pathLst>
            </a:custGeom>
            <a:solidFill>
              <a:schemeClr val="accent2"/>
            </a:solidFill>
            <a:ln w="12700">
              <a:solidFill>
                <a:schemeClr val="accent2"/>
              </a:solidFill>
              <a:miter lim="800000"/>
              <a:headEnd type="none" w="sm" len="sm"/>
              <a:tailEnd type="none" w="sm" len="sm"/>
            </a:ln>
          </p:spPr>
          <p:txBody>
            <a:bodyPr wrap="none" anchor="ctr"/>
            <a:lstStyle/>
            <a:p>
              <a:endParaRPr lang="en-US"/>
            </a:p>
          </p:txBody>
        </p:sp>
        <p:sp>
          <p:nvSpPr>
            <p:cNvPr id="80931" name="Line 19"/>
            <p:cNvSpPr>
              <a:spLocks noChangeShapeType="1"/>
            </p:cNvSpPr>
            <p:nvPr/>
          </p:nvSpPr>
          <p:spPr bwMode="auto">
            <a:xfrm flipV="1">
              <a:off x="3792" y="2880"/>
              <a:ext cx="192" cy="96"/>
            </a:xfrm>
            <a:prstGeom prst="line">
              <a:avLst/>
            </a:prstGeom>
            <a:noFill/>
            <a:ln w="82550">
              <a:solidFill>
                <a:schemeClr val="accent2"/>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80907" name="Group 23"/>
          <p:cNvGrpSpPr>
            <a:grpSpLocks/>
          </p:cNvGrpSpPr>
          <p:nvPr/>
        </p:nvGrpSpPr>
        <p:grpSpPr bwMode="auto">
          <a:xfrm rot="10800000">
            <a:off x="2819400" y="3581400"/>
            <a:ext cx="3352800" cy="457200"/>
            <a:chOff x="1872" y="2784"/>
            <a:chExt cx="2112" cy="288"/>
          </a:xfrm>
        </p:grpSpPr>
        <p:sp>
          <p:nvSpPr>
            <p:cNvPr id="80928" name="AutoShape 24"/>
            <p:cNvSpPr>
              <a:spLocks noChangeArrowheads="1"/>
            </p:cNvSpPr>
            <p:nvPr/>
          </p:nvSpPr>
          <p:spPr bwMode="auto">
            <a:xfrm rot="10800000">
              <a:off x="1872" y="2784"/>
              <a:ext cx="2016"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 w 21600"/>
                <a:gd name="T13" fmla="*/ 0 h 21600"/>
                <a:gd name="T14" fmla="*/ 21546 w 21600"/>
                <a:gd name="T15" fmla="*/ 11775 h 21600"/>
              </a:gdLst>
              <a:ahLst/>
              <a:cxnLst>
                <a:cxn ang="T8">
                  <a:pos x="T0" y="T1"/>
                </a:cxn>
                <a:cxn ang="T9">
                  <a:pos x="T2" y="T3"/>
                </a:cxn>
                <a:cxn ang="T10">
                  <a:pos x="T4" y="T5"/>
                </a:cxn>
                <a:cxn ang="T11">
                  <a:pos x="T6" y="T7"/>
                </a:cxn>
              </a:cxnLst>
              <a:rect l="T12" t="T13" r="T14" b="T15"/>
              <a:pathLst>
                <a:path w="21600" h="21600">
                  <a:moveTo>
                    <a:pt x="1435" y="9150"/>
                  </a:moveTo>
                  <a:cubicBezTo>
                    <a:pt x="2236" y="4604"/>
                    <a:pt x="6184" y="1290"/>
                    <a:pt x="10800" y="1291"/>
                  </a:cubicBezTo>
                  <a:cubicBezTo>
                    <a:pt x="15415" y="1291"/>
                    <a:pt x="19363" y="4604"/>
                    <a:pt x="20164" y="9150"/>
                  </a:cubicBezTo>
                  <a:lnTo>
                    <a:pt x="21436" y="8926"/>
                  </a:lnTo>
                  <a:cubicBezTo>
                    <a:pt x="20526" y="3763"/>
                    <a:pt x="16041" y="-1"/>
                    <a:pt x="10799" y="0"/>
                  </a:cubicBezTo>
                  <a:cubicBezTo>
                    <a:pt x="5558" y="0"/>
                    <a:pt x="1073" y="3763"/>
                    <a:pt x="163" y="8926"/>
                  </a:cubicBezTo>
                  <a:lnTo>
                    <a:pt x="1435" y="9150"/>
                  </a:lnTo>
                  <a:close/>
                </a:path>
              </a:pathLst>
            </a:custGeom>
            <a:solidFill>
              <a:schemeClr val="accent2"/>
            </a:solidFill>
            <a:ln w="12700">
              <a:solidFill>
                <a:schemeClr val="accent2"/>
              </a:solidFill>
              <a:miter lim="800000"/>
              <a:headEnd type="none" w="sm" len="sm"/>
              <a:tailEnd type="none" w="sm" len="sm"/>
            </a:ln>
          </p:spPr>
          <p:txBody>
            <a:bodyPr wrap="none" anchor="ctr"/>
            <a:lstStyle/>
            <a:p>
              <a:endParaRPr lang="en-US"/>
            </a:p>
          </p:txBody>
        </p:sp>
        <p:sp>
          <p:nvSpPr>
            <p:cNvPr id="80929" name="Line 25"/>
            <p:cNvSpPr>
              <a:spLocks noChangeShapeType="1"/>
            </p:cNvSpPr>
            <p:nvPr/>
          </p:nvSpPr>
          <p:spPr bwMode="auto">
            <a:xfrm flipV="1">
              <a:off x="3792" y="2880"/>
              <a:ext cx="192" cy="96"/>
            </a:xfrm>
            <a:prstGeom prst="line">
              <a:avLst/>
            </a:prstGeom>
            <a:noFill/>
            <a:ln w="82550">
              <a:solidFill>
                <a:schemeClr val="accent2"/>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80908" name="Group 26"/>
          <p:cNvGrpSpPr>
            <a:grpSpLocks/>
          </p:cNvGrpSpPr>
          <p:nvPr/>
        </p:nvGrpSpPr>
        <p:grpSpPr bwMode="auto">
          <a:xfrm rot="10800000">
            <a:off x="2163763" y="2657475"/>
            <a:ext cx="5410200" cy="781050"/>
            <a:chOff x="1872" y="2784"/>
            <a:chExt cx="2112" cy="288"/>
          </a:xfrm>
        </p:grpSpPr>
        <p:sp>
          <p:nvSpPr>
            <p:cNvPr id="80926" name="AutoShape 27"/>
            <p:cNvSpPr>
              <a:spLocks noChangeArrowheads="1"/>
            </p:cNvSpPr>
            <p:nvPr/>
          </p:nvSpPr>
          <p:spPr bwMode="auto">
            <a:xfrm rot="10800000">
              <a:off x="1872" y="2784"/>
              <a:ext cx="2016"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 w 21600"/>
                <a:gd name="T13" fmla="*/ 0 h 21600"/>
                <a:gd name="T14" fmla="*/ 21546 w 21600"/>
                <a:gd name="T15" fmla="*/ 11775 h 21600"/>
              </a:gdLst>
              <a:ahLst/>
              <a:cxnLst>
                <a:cxn ang="T8">
                  <a:pos x="T0" y="T1"/>
                </a:cxn>
                <a:cxn ang="T9">
                  <a:pos x="T2" y="T3"/>
                </a:cxn>
                <a:cxn ang="T10">
                  <a:pos x="T4" y="T5"/>
                </a:cxn>
                <a:cxn ang="T11">
                  <a:pos x="T6" y="T7"/>
                </a:cxn>
              </a:cxnLst>
              <a:rect l="T12" t="T13" r="T14" b="T15"/>
              <a:pathLst>
                <a:path w="21600" h="21600">
                  <a:moveTo>
                    <a:pt x="1435" y="9150"/>
                  </a:moveTo>
                  <a:cubicBezTo>
                    <a:pt x="2236" y="4604"/>
                    <a:pt x="6184" y="1290"/>
                    <a:pt x="10800" y="1291"/>
                  </a:cubicBezTo>
                  <a:cubicBezTo>
                    <a:pt x="15415" y="1291"/>
                    <a:pt x="19363" y="4604"/>
                    <a:pt x="20164" y="9150"/>
                  </a:cubicBezTo>
                  <a:lnTo>
                    <a:pt x="21436" y="8926"/>
                  </a:lnTo>
                  <a:cubicBezTo>
                    <a:pt x="20526" y="3763"/>
                    <a:pt x="16041" y="-1"/>
                    <a:pt x="10799" y="0"/>
                  </a:cubicBezTo>
                  <a:cubicBezTo>
                    <a:pt x="5558" y="0"/>
                    <a:pt x="1073" y="3763"/>
                    <a:pt x="163" y="8926"/>
                  </a:cubicBezTo>
                  <a:lnTo>
                    <a:pt x="1435" y="9150"/>
                  </a:lnTo>
                  <a:close/>
                </a:path>
              </a:pathLst>
            </a:custGeom>
            <a:solidFill>
              <a:schemeClr val="accent2"/>
            </a:solidFill>
            <a:ln w="12700">
              <a:solidFill>
                <a:schemeClr val="accent2"/>
              </a:solidFill>
              <a:miter lim="800000"/>
              <a:headEnd type="none" w="sm" len="sm"/>
              <a:tailEnd type="none" w="sm" len="sm"/>
            </a:ln>
          </p:spPr>
          <p:txBody>
            <a:bodyPr wrap="none" anchor="ctr"/>
            <a:lstStyle/>
            <a:p>
              <a:endParaRPr lang="en-US"/>
            </a:p>
          </p:txBody>
        </p:sp>
        <p:sp>
          <p:nvSpPr>
            <p:cNvPr id="80927" name="Line 28"/>
            <p:cNvSpPr>
              <a:spLocks noChangeShapeType="1"/>
            </p:cNvSpPr>
            <p:nvPr/>
          </p:nvSpPr>
          <p:spPr bwMode="auto">
            <a:xfrm flipV="1">
              <a:off x="3792" y="2880"/>
              <a:ext cx="192" cy="96"/>
            </a:xfrm>
            <a:prstGeom prst="line">
              <a:avLst/>
            </a:prstGeom>
            <a:noFill/>
            <a:ln w="82550">
              <a:solidFill>
                <a:schemeClr val="accent2"/>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80909" name="Group 1"/>
          <p:cNvGrpSpPr>
            <a:grpSpLocks/>
          </p:cNvGrpSpPr>
          <p:nvPr/>
        </p:nvGrpSpPr>
        <p:grpSpPr bwMode="auto">
          <a:xfrm>
            <a:off x="134936" y="1855788"/>
            <a:ext cx="2303463" cy="4182126"/>
            <a:chOff x="-122238" y="1521139"/>
            <a:chExt cx="2806679" cy="4182126"/>
          </a:xfrm>
        </p:grpSpPr>
        <p:sp>
          <p:nvSpPr>
            <p:cNvPr id="80923" name="Text Box 29"/>
            <p:cNvSpPr txBox="1">
              <a:spLocks noChangeArrowheads="1"/>
            </p:cNvSpPr>
            <p:nvPr/>
          </p:nvSpPr>
          <p:spPr bwMode="auto">
            <a:xfrm>
              <a:off x="-122238" y="3733800"/>
              <a:ext cx="213360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a:r>
                <a:rPr lang="en-US" sz="2000" b="1" dirty="0" err="1" smtClean="0">
                  <a:latin typeface="CastleT" charset="0"/>
                  <a:cs typeface="ＭＳ Ｐゴシック" charset="0"/>
                </a:rPr>
                <a:t>Trasfondo</a:t>
              </a:r>
              <a:r>
                <a:rPr lang="en-US" sz="2000" b="1" dirty="0" smtClean="0">
                  <a:latin typeface="CastleT" charset="0"/>
                  <a:cs typeface="ＭＳ Ｐゴシック" charset="0"/>
                </a:rPr>
                <a:t>:</a:t>
              </a:r>
              <a:endParaRPr lang="en-US" sz="2000" b="1" dirty="0">
                <a:latin typeface="CastleT" charset="0"/>
                <a:cs typeface="ＭＳ Ｐゴシック" charset="0"/>
              </a:endParaRPr>
            </a:p>
            <a:p>
              <a:pPr algn="ctr"/>
              <a:r>
                <a:rPr lang="en-US" sz="2000" b="1" dirty="0" err="1" smtClean="0">
                  <a:latin typeface="CastleT" charset="0"/>
                  <a:cs typeface="ＭＳ Ｐゴシック" charset="0"/>
                </a:rPr>
                <a:t>Amarguras</a:t>
              </a:r>
              <a:r>
                <a:rPr lang="en-US" sz="2000" b="1" dirty="0" smtClean="0">
                  <a:latin typeface="CastleT" charset="0"/>
                  <a:cs typeface="ＭＳ Ｐゴシック" charset="0"/>
                </a:rPr>
                <a:t> no </a:t>
              </a:r>
              <a:r>
                <a:rPr lang="en-US" sz="2000" b="1" dirty="0" err="1" smtClean="0">
                  <a:latin typeface="CastleT" charset="0"/>
                  <a:cs typeface="ＭＳ Ｐゴシック" charset="0"/>
                </a:rPr>
                <a:t>resueltas</a:t>
              </a:r>
              <a:endParaRPr lang="en-US" sz="2000" dirty="0">
                <a:latin typeface="CastleT" charset="0"/>
                <a:cs typeface="ＭＳ Ｐゴシック" charset="0"/>
              </a:endParaRPr>
            </a:p>
          </p:txBody>
        </p:sp>
        <p:sp>
          <p:nvSpPr>
            <p:cNvPr id="80924" name="Line 31"/>
            <p:cNvSpPr>
              <a:spLocks noChangeShapeType="1"/>
            </p:cNvSpPr>
            <p:nvPr/>
          </p:nvSpPr>
          <p:spPr bwMode="auto">
            <a:xfrm flipV="1">
              <a:off x="1485900" y="1521139"/>
              <a:ext cx="1198541" cy="2288861"/>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0925" name="Line 34"/>
            <p:cNvSpPr>
              <a:spLocks noChangeShapeType="1"/>
            </p:cNvSpPr>
            <p:nvPr/>
          </p:nvSpPr>
          <p:spPr bwMode="auto">
            <a:xfrm>
              <a:off x="1055214" y="4770846"/>
              <a:ext cx="1594235" cy="932419"/>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80910" name="Text Box 8"/>
          <p:cNvSpPr txBox="1">
            <a:spLocks noChangeArrowheads="1"/>
          </p:cNvSpPr>
          <p:nvPr/>
        </p:nvSpPr>
        <p:spPr bwMode="auto">
          <a:xfrm>
            <a:off x="960438" y="5908675"/>
            <a:ext cx="77724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a:spcBef>
                <a:spcPct val="50000"/>
              </a:spcBef>
            </a:pPr>
            <a:r>
              <a:rPr lang="es-ES_tradnl" sz="1400" b="1" dirty="0" smtClean="0">
                <a:latin typeface="CastleT" charset="0"/>
                <a:cs typeface="ＭＳ Ｐゴシック" charset="0"/>
              </a:rPr>
              <a:t>#5-Sin resolución, Bruce se aparta más y su rabia crece</a:t>
            </a:r>
            <a:endParaRPr lang="es-ES_tradnl" sz="1400" dirty="0">
              <a:latin typeface="CastleT" charset="0"/>
              <a:cs typeface="ＭＳ Ｐゴシック" charset="0"/>
            </a:endParaRPr>
          </a:p>
        </p:txBody>
      </p:sp>
      <p:sp>
        <p:nvSpPr>
          <p:cNvPr id="80911" name="Text Box 8"/>
          <p:cNvSpPr txBox="1">
            <a:spLocks noChangeArrowheads="1"/>
          </p:cNvSpPr>
          <p:nvPr/>
        </p:nvSpPr>
        <p:spPr bwMode="auto">
          <a:xfrm>
            <a:off x="1728788" y="1547813"/>
            <a:ext cx="647541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a:spcBef>
                <a:spcPct val="50000"/>
              </a:spcBef>
            </a:pPr>
            <a:r>
              <a:rPr lang="es-ES_tradnl" sz="1400" b="1" dirty="0" smtClean="0">
                <a:latin typeface="CastleT" charset="0"/>
                <a:cs typeface="ＭＳ Ｐゴシック" charset="0"/>
              </a:rPr>
              <a:t>#6-El Monstruo del sin-perdón y la Amargura crece sin cesar</a:t>
            </a:r>
            <a:endParaRPr lang="es-ES_tradnl" sz="1400" dirty="0">
              <a:latin typeface="CastleT" charset="0"/>
              <a:cs typeface="ＭＳ Ｐゴシック" charset="0"/>
            </a:endParaRPr>
          </a:p>
        </p:txBody>
      </p:sp>
      <p:grpSp>
        <p:nvGrpSpPr>
          <p:cNvPr id="80912" name="Group 17"/>
          <p:cNvGrpSpPr>
            <a:grpSpLocks/>
          </p:cNvGrpSpPr>
          <p:nvPr/>
        </p:nvGrpSpPr>
        <p:grpSpPr bwMode="auto">
          <a:xfrm>
            <a:off x="1314450" y="5256213"/>
            <a:ext cx="6381750" cy="652462"/>
            <a:chOff x="1872" y="2784"/>
            <a:chExt cx="2112" cy="288"/>
          </a:xfrm>
        </p:grpSpPr>
        <p:sp>
          <p:nvSpPr>
            <p:cNvPr id="80921" name="AutoShape 18"/>
            <p:cNvSpPr>
              <a:spLocks noChangeArrowheads="1"/>
            </p:cNvSpPr>
            <p:nvPr/>
          </p:nvSpPr>
          <p:spPr bwMode="auto">
            <a:xfrm rot="10800000">
              <a:off x="1872" y="2784"/>
              <a:ext cx="2016"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 w 21600"/>
                <a:gd name="T13" fmla="*/ 0 h 21600"/>
                <a:gd name="T14" fmla="*/ 21546 w 21600"/>
                <a:gd name="T15" fmla="*/ 11775 h 21600"/>
              </a:gdLst>
              <a:ahLst/>
              <a:cxnLst>
                <a:cxn ang="T8">
                  <a:pos x="T0" y="T1"/>
                </a:cxn>
                <a:cxn ang="T9">
                  <a:pos x="T2" y="T3"/>
                </a:cxn>
                <a:cxn ang="T10">
                  <a:pos x="T4" y="T5"/>
                </a:cxn>
                <a:cxn ang="T11">
                  <a:pos x="T6" y="T7"/>
                </a:cxn>
              </a:cxnLst>
              <a:rect l="T12" t="T13" r="T14" b="T15"/>
              <a:pathLst>
                <a:path w="21600" h="21600">
                  <a:moveTo>
                    <a:pt x="1435" y="9150"/>
                  </a:moveTo>
                  <a:cubicBezTo>
                    <a:pt x="2236" y="4604"/>
                    <a:pt x="6184" y="1290"/>
                    <a:pt x="10800" y="1291"/>
                  </a:cubicBezTo>
                  <a:cubicBezTo>
                    <a:pt x="15415" y="1291"/>
                    <a:pt x="19363" y="4604"/>
                    <a:pt x="20164" y="9150"/>
                  </a:cubicBezTo>
                  <a:lnTo>
                    <a:pt x="21436" y="8926"/>
                  </a:lnTo>
                  <a:cubicBezTo>
                    <a:pt x="20526" y="3763"/>
                    <a:pt x="16041" y="-1"/>
                    <a:pt x="10799" y="0"/>
                  </a:cubicBezTo>
                  <a:cubicBezTo>
                    <a:pt x="5558" y="0"/>
                    <a:pt x="1073" y="3763"/>
                    <a:pt x="163" y="8926"/>
                  </a:cubicBezTo>
                  <a:lnTo>
                    <a:pt x="1435" y="9150"/>
                  </a:lnTo>
                  <a:close/>
                </a:path>
              </a:pathLst>
            </a:custGeom>
            <a:solidFill>
              <a:schemeClr val="accent2"/>
            </a:solidFill>
            <a:ln w="12700">
              <a:solidFill>
                <a:schemeClr val="accent2"/>
              </a:solidFill>
              <a:miter lim="800000"/>
              <a:headEnd type="none" w="sm" len="sm"/>
              <a:tailEnd type="none" w="sm" len="sm"/>
            </a:ln>
          </p:spPr>
          <p:txBody>
            <a:bodyPr wrap="none" anchor="ctr"/>
            <a:lstStyle/>
            <a:p>
              <a:endParaRPr lang="en-US"/>
            </a:p>
          </p:txBody>
        </p:sp>
        <p:sp>
          <p:nvSpPr>
            <p:cNvPr id="80922" name="Line 19"/>
            <p:cNvSpPr>
              <a:spLocks noChangeShapeType="1"/>
            </p:cNvSpPr>
            <p:nvPr/>
          </p:nvSpPr>
          <p:spPr bwMode="auto">
            <a:xfrm flipV="1">
              <a:off x="3792" y="2880"/>
              <a:ext cx="192" cy="96"/>
            </a:xfrm>
            <a:prstGeom prst="line">
              <a:avLst/>
            </a:prstGeom>
            <a:noFill/>
            <a:ln w="82550">
              <a:solidFill>
                <a:schemeClr val="accent2"/>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80913" name="Group 26"/>
          <p:cNvGrpSpPr>
            <a:grpSpLocks/>
          </p:cNvGrpSpPr>
          <p:nvPr/>
        </p:nvGrpSpPr>
        <p:grpSpPr bwMode="auto">
          <a:xfrm rot="10800000">
            <a:off x="2543175" y="1855788"/>
            <a:ext cx="4572000" cy="457200"/>
            <a:chOff x="1872" y="2784"/>
            <a:chExt cx="2112" cy="288"/>
          </a:xfrm>
        </p:grpSpPr>
        <p:sp>
          <p:nvSpPr>
            <p:cNvPr id="80919" name="AutoShape 27"/>
            <p:cNvSpPr>
              <a:spLocks noChangeArrowheads="1"/>
            </p:cNvSpPr>
            <p:nvPr/>
          </p:nvSpPr>
          <p:spPr bwMode="auto">
            <a:xfrm rot="10800000">
              <a:off x="1872" y="2784"/>
              <a:ext cx="2016"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 w 21600"/>
                <a:gd name="T13" fmla="*/ 0 h 21600"/>
                <a:gd name="T14" fmla="*/ 21546 w 21600"/>
                <a:gd name="T15" fmla="*/ 11775 h 21600"/>
              </a:gdLst>
              <a:ahLst/>
              <a:cxnLst>
                <a:cxn ang="T8">
                  <a:pos x="T0" y="T1"/>
                </a:cxn>
                <a:cxn ang="T9">
                  <a:pos x="T2" y="T3"/>
                </a:cxn>
                <a:cxn ang="T10">
                  <a:pos x="T4" y="T5"/>
                </a:cxn>
                <a:cxn ang="T11">
                  <a:pos x="T6" y="T7"/>
                </a:cxn>
              </a:cxnLst>
              <a:rect l="T12" t="T13" r="T14" b="T15"/>
              <a:pathLst>
                <a:path w="21600" h="21600">
                  <a:moveTo>
                    <a:pt x="1435" y="9150"/>
                  </a:moveTo>
                  <a:cubicBezTo>
                    <a:pt x="2236" y="4604"/>
                    <a:pt x="6184" y="1290"/>
                    <a:pt x="10800" y="1291"/>
                  </a:cubicBezTo>
                  <a:cubicBezTo>
                    <a:pt x="15415" y="1291"/>
                    <a:pt x="19363" y="4604"/>
                    <a:pt x="20164" y="9150"/>
                  </a:cubicBezTo>
                  <a:lnTo>
                    <a:pt x="21436" y="8926"/>
                  </a:lnTo>
                  <a:cubicBezTo>
                    <a:pt x="20526" y="3763"/>
                    <a:pt x="16041" y="-1"/>
                    <a:pt x="10799" y="0"/>
                  </a:cubicBezTo>
                  <a:cubicBezTo>
                    <a:pt x="5558" y="0"/>
                    <a:pt x="1073" y="3763"/>
                    <a:pt x="163" y="8926"/>
                  </a:cubicBezTo>
                  <a:lnTo>
                    <a:pt x="1435" y="9150"/>
                  </a:lnTo>
                  <a:close/>
                </a:path>
              </a:pathLst>
            </a:custGeom>
            <a:solidFill>
              <a:schemeClr val="accent2"/>
            </a:solidFill>
            <a:ln w="12700">
              <a:solidFill>
                <a:schemeClr val="accent2"/>
              </a:solidFill>
              <a:miter lim="800000"/>
              <a:headEnd type="none" w="sm" len="sm"/>
              <a:tailEnd type="none" w="sm" len="sm"/>
            </a:ln>
          </p:spPr>
          <p:txBody>
            <a:bodyPr wrap="none" anchor="ctr"/>
            <a:lstStyle/>
            <a:p>
              <a:endParaRPr lang="en-US"/>
            </a:p>
          </p:txBody>
        </p:sp>
        <p:sp>
          <p:nvSpPr>
            <p:cNvPr id="80920" name="Line 28"/>
            <p:cNvSpPr>
              <a:spLocks noChangeShapeType="1"/>
            </p:cNvSpPr>
            <p:nvPr/>
          </p:nvSpPr>
          <p:spPr bwMode="auto">
            <a:xfrm flipV="1">
              <a:off x="3792" y="2880"/>
              <a:ext cx="192" cy="96"/>
            </a:xfrm>
            <a:prstGeom prst="line">
              <a:avLst/>
            </a:prstGeom>
            <a:noFill/>
            <a:ln w="82550">
              <a:solidFill>
                <a:schemeClr val="accent2"/>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80914" name="Group 2"/>
          <p:cNvGrpSpPr>
            <a:grpSpLocks/>
          </p:cNvGrpSpPr>
          <p:nvPr/>
        </p:nvGrpSpPr>
        <p:grpSpPr bwMode="auto">
          <a:xfrm>
            <a:off x="7239000" y="2679700"/>
            <a:ext cx="1966914" cy="2686050"/>
            <a:chOff x="7239000" y="2679700"/>
            <a:chExt cx="1966915" cy="2685642"/>
          </a:xfrm>
        </p:grpSpPr>
        <p:sp>
          <p:nvSpPr>
            <p:cNvPr id="80916" name="Text Box 30"/>
            <p:cNvSpPr txBox="1">
              <a:spLocks noChangeArrowheads="1"/>
            </p:cNvSpPr>
            <p:nvPr/>
          </p:nvSpPr>
          <p:spPr bwMode="auto">
            <a:xfrm>
              <a:off x="7647782" y="4190770"/>
              <a:ext cx="1558133" cy="923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a:r>
                <a:rPr lang="en-US" sz="1800" b="1" dirty="0" err="1" smtClean="0">
                  <a:latin typeface="CastleT" charset="0"/>
                  <a:cs typeface="ＭＳ Ｐゴシック" charset="0"/>
                </a:rPr>
                <a:t>Trasfondo</a:t>
              </a:r>
              <a:r>
                <a:rPr lang="en-US" sz="1800" b="1" dirty="0" smtClean="0">
                  <a:latin typeface="CastleT" charset="0"/>
                  <a:cs typeface="ＭＳ Ｐゴシック" charset="0"/>
                </a:rPr>
                <a:t>:</a:t>
              </a:r>
              <a:endParaRPr lang="en-US" sz="1800" b="1" dirty="0">
                <a:latin typeface="CastleT" charset="0"/>
                <a:cs typeface="ＭＳ Ｐゴシック" charset="0"/>
              </a:endParaRPr>
            </a:p>
            <a:p>
              <a:pPr algn="ctr"/>
              <a:r>
                <a:rPr lang="en-US" sz="1800" b="1" dirty="0" err="1" smtClean="0">
                  <a:latin typeface="CastleT" charset="0"/>
                  <a:cs typeface="ＭＳ Ｐゴシック" charset="0"/>
                </a:rPr>
                <a:t>Falta</a:t>
              </a:r>
              <a:r>
                <a:rPr lang="en-US" sz="1800" b="1" dirty="0" smtClean="0">
                  <a:latin typeface="CastleT" charset="0"/>
                  <a:cs typeface="ＭＳ Ｐゴシック" charset="0"/>
                </a:rPr>
                <a:t> de </a:t>
              </a:r>
              <a:r>
                <a:rPr lang="en-US" sz="1800" b="1" dirty="0" err="1" smtClean="0">
                  <a:latin typeface="CastleT" charset="0"/>
                  <a:cs typeface="ＭＳ Ｐゴシック" charset="0"/>
                </a:rPr>
                <a:t>perdón</a:t>
              </a:r>
              <a:endParaRPr lang="en-US" sz="1800" b="1" dirty="0">
                <a:latin typeface="CastleT" charset="0"/>
                <a:cs typeface="ＭＳ Ｐゴシック" charset="0"/>
              </a:endParaRPr>
            </a:p>
          </p:txBody>
        </p:sp>
        <p:sp>
          <p:nvSpPr>
            <p:cNvPr id="80917" name="Line 32"/>
            <p:cNvSpPr>
              <a:spLocks noChangeShapeType="1"/>
            </p:cNvSpPr>
            <p:nvPr/>
          </p:nvSpPr>
          <p:spPr bwMode="auto">
            <a:xfrm flipH="1">
              <a:off x="7239000" y="4876645"/>
              <a:ext cx="764458" cy="48869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0918" name="Line 33"/>
            <p:cNvSpPr>
              <a:spLocks noChangeShapeType="1"/>
            </p:cNvSpPr>
            <p:nvPr/>
          </p:nvSpPr>
          <p:spPr bwMode="auto">
            <a:xfrm flipH="1" flipV="1">
              <a:off x="7481094" y="2679700"/>
              <a:ext cx="558005" cy="154913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pic>
        <p:nvPicPr>
          <p:cNvPr id="594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17587"/>
            <a:ext cx="1309688" cy="2716213"/>
          </a:xfrm>
          <a:prstGeom prst="rect">
            <a:avLst/>
          </a:prstGeom>
          <a:noFill/>
          <a:ln>
            <a:noFill/>
          </a:ln>
          <a:effectLst>
            <a:glow rad="63500">
              <a:schemeClr val="accent4">
                <a:satMod val="175000"/>
                <a:alpha val="40000"/>
              </a:schemeClr>
            </a:glow>
            <a:outerShdw blurRad="50800" dist="38100" dir="8100000" algn="tr"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 y="152400"/>
            <a:ext cx="8763000" cy="1066800"/>
          </a:xfr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16200000" scaled="1"/>
            <a:tileRect/>
          </a:gradFill>
          <a:ln w="38100">
            <a:solidFill>
              <a:schemeClr val="accent2"/>
            </a:solidFill>
          </a:ln>
        </p:spPr>
        <p:txBody>
          <a:bodyPr>
            <a:normAutofit/>
          </a:bodyPr>
          <a:lstStyle/>
          <a:p>
            <a:pPr eaLnBrk="1" fontAlgn="auto" hangingPunct="1">
              <a:spcAft>
                <a:spcPts val="0"/>
              </a:spcAft>
              <a:defRPr/>
            </a:pPr>
            <a:r>
              <a:rPr lang="es-ES_tradnl" sz="1800" b="1" dirty="0" smtClean="0">
                <a:solidFill>
                  <a:schemeClr val="tx2">
                    <a:satMod val="200000"/>
                  </a:schemeClr>
                </a:solidFill>
                <a:latin typeface="HandelGotDLig" pitchFamily="34" charset="0"/>
                <a:ea typeface="+mj-ea"/>
              </a:rPr>
              <a:t>Nuevo Síntoma de dar Rodeos al rededor de Salir sin Permiso y el Irrespeto</a:t>
            </a:r>
            <a:br>
              <a:rPr lang="es-ES_tradnl" sz="1800" b="1" dirty="0" smtClean="0">
                <a:solidFill>
                  <a:schemeClr val="tx2">
                    <a:satMod val="200000"/>
                  </a:schemeClr>
                </a:solidFill>
                <a:latin typeface="HandelGotDLig" pitchFamily="34" charset="0"/>
                <a:ea typeface="+mj-ea"/>
              </a:rPr>
            </a:br>
            <a:r>
              <a:rPr lang="es-ES_tradnl" sz="1800" b="1" u="sng" dirty="0" smtClean="0">
                <a:solidFill>
                  <a:schemeClr val="tx2">
                    <a:satMod val="200000"/>
                  </a:schemeClr>
                </a:solidFill>
                <a:latin typeface="HandelGotDLig" pitchFamily="34" charset="0"/>
                <a:ea typeface="+mj-ea"/>
              </a:rPr>
              <a:t>De cómo el nuevo rodeo mata de hambre al Monstruo del Sin-Perdón y la Amargura y lo saca al síntoma hecho una furia</a:t>
            </a:r>
            <a:endParaRPr lang="es-ES_tradnl" sz="1800" u="sng" dirty="0" smtClean="0">
              <a:solidFill>
                <a:schemeClr val="tx2">
                  <a:satMod val="200000"/>
                </a:schemeClr>
              </a:solidFill>
              <a:ea typeface="+mj-ea"/>
            </a:endParaRPr>
          </a:p>
        </p:txBody>
      </p:sp>
      <p:sp>
        <p:nvSpPr>
          <p:cNvPr id="82947" name="Text Box 3"/>
          <p:cNvSpPr txBox="1">
            <a:spLocks noChangeArrowheads="1"/>
          </p:cNvSpPr>
          <p:nvPr/>
        </p:nvSpPr>
        <p:spPr bwMode="auto">
          <a:xfrm>
            <a:off x="1981200" y="3886200"/>
            <a:ext cx="1676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a:spcBef>
                <a:spcPct val="50000"/>
              </a:spcBef>
            </a:pPr>
            <a:r>
              <a:rPr lang="en-US" sz="2400">
                <a:latin typeface="CastleT" charset="0"/>
                <a:cs typeface="ＭＳ Ｐゴシック" charset="0"/>
              </a:rPr>
              <a:t>Bruce</a:t>
            </a:r>
          </a:p>
        </p:txBody>
      </p:sp>
      <p:sp>
        <p:nvSpPr>
          <p:cNvPr id="82948" name="Text Box 4"/>
          <p:cNvSpPr txBox="1">
            <a:spLocks noChangeArrowheads="1"/>
          </p:cNvSpPr>
          <p:nvPr/>
        </p:nvSpPr>
        <p:spPr bwMode="auto">
          <a:xfrm>
            <a:off x="4724400" y="3810000"/>
            <a:ext cx="2971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a:spcBef>
                <a:spcPct val="50000"/>
              </a:spcBef>
            </a:pPr>
            <a:r>
              <a:rPr lang="en-US" sz="2400" dirty="0" err="1" smtClean="0">
                <a:latin typeface="CastleT" charset="0"/>
                <a:cs typeface="ＭＳ Ｐゴシック" charset="0"/>
              </a:rPr>
              <a:t>Mamá</a:t>
            </a:r>
            <a:endParaRPr lang="en-US" sz="2400" dirty="0">
              <a:latin typeface="CastleT" charset="0"/>
              <a:cs typeface="ＭＳ Ｐゴシック" charset="0"/>
            </a:endParaRPr>
          </a:p>
        </p:txBody>
      </p:sp>
      <p:sp>
        <p:nvSpPr>
          <p:cNvPr id="82949" name="Text Box 5"/>
          <p:cNvSpPr txBox="1">
            <a:spLocks noChangeArrowheads="1"/>
          </p:cNvSpPr>
          <p:nvPr/>
        </p:nvSpPr>
        <p:spPr bwMode="auto">
          <a:xfrm>
            <a:off x="1943100" y="4695825"/>
            <a:ext cx="541020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a:spcBef>
                <a:spcPct val="50000"/>
              </a:spcBef>
            </a:pPr>
            <a:r>
              <a:rPr lang="es-ES_tradnl" sz="1400" b="1" dirty="0" smtClean="0">
                <a:latin typeface="CastleT" charset="0"/>
                <a:cs typeface="ＭＳ Ｐゴシック" charset="0"/>
              </a:rPr>
              <a:t>#1-Mamá y papá se disculpan con Bruce por haberlo expuesto a sus peleas y le hablan abiertamente sobre la enfermedad de mamá</a:t>
            </a:r>
            <a:endParaRPr lang="es-ES_tradnl" sz="1400" i="1" dirty="0">
              <a:latin typeface="CastleT" charset="0"/>
              <a:cs typeface="ＭＳ Ｐゴシック" charset="0"/>
            </a:endParaRPr>
          </a:p>
        </p:txBody>
      </p:sp>
      <p:sp>
        <p:nvSpPr>
          <p:cNvPr id="82950" name="Text Box 6"/>
          <p:cNvSpPr txBox="1">
            <a:spLocks noChangeArrowheads="1"/>
          </p:cNvSpPr>
          <p:nvPr/>
        </p:nvSpPr>
        <p:spPr bwMode="auto">
          <a:xfrm>
            <a:off x="1938338" y="3057525"/>
            <a:ext cx="53340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a:spcBef>
                <a:spcPct val="50000"/>
              </a:spcBef>
            </a:pPr>
            <a:r>
              <a:rPr lang="es-ES_tradnl" sz="1400" b="1" dirty="0" smtClean="0">
                <a:latin typeface="CastleT" charset="0"/>
                <a:cs typeface="ＭＳ Ｐゴシック" charset="0"/>
              </a:rPr>
              <a:t>#2 – Mamá decide darle una lección a su rigidez y celos excesivos hacia Bruce</a:t>
            </a:r>
            <a:endParaRPr lang="es-ES_tradnl" sz="1400" dirty="0">
              <a:latin typeface="CastleT" charset="0"/>
              <a:cs typeface="ＭＳ Ｐゴシック" charset="0"/>
            </a:endParaRPr>
          </a:p>
        </p:txBody>
      </p:sp>
      <p:sp>
        <p:nvSpPr>
          <p:cNvPr id="82951" name="Text Box 7"/>
          <p:cNvSpPr txBox="1">
            <a:spLocks noChangeArrowheads="1"/>
          </p:cNvSpPr>
          <p:nvPr/>
        </p:nvSpPr>
        <p:spPr bwMode="auto">
          <a:xfrm>
            <a:off x="685800" y="2286000"/>
            <a:ext cx="775335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a:spcBef>
                <a:spcPct val="50000"/>
              </a:spcBef>
            </a:pPr>
            <a:r>
              <a:rPr lang="es-ES_tradnl" sz="1400" b="1" i="1" dirty="0" smtClean="0">
                <a:latin typeface="CastleT" charset="0"/>
                <a:cs typeface="ＭＳ Ｐゴシック" charset="0"/>
              </a:rPr>
              <a:t>#4- Bruce decide confiar en mamá y papá, pues observa que ya no pelean y todos comienzan a utilizar juntos el manual de estrategias para sanar las heridas pasadas</a:t>
            </a:r>
            <a:endParaRPr lang="es-ES_tradnl" sz="1400" b="1" i="1" dirty="0">
              <a:latin typeface="CastleT" charset="0"/>
              <a:cs typeface="ＭＳ Ｐゴシック" charset="0"/>
            </a:endParaRPr>
          </a:p>
        </p:txBody>
      </p:sp>
      <p:sp>
        <p:nvSpPr>
          <p:cNvPr id="82952" name="Text Box 8"/>
          <p:cNvSpPr txBox="1">
            <a:spLocks noChangeArrowheads="1"/>
          </p:cNvSpPr>
          <p:nvPr/>
        </p:nvSpPr>
        <p:spPr bwMode="auto">
          <a:xfrm>
            <a:off x="1676400" y="5553879"/>
            <a:ext cx="573405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a:spcBef>
                <a:spcPct val="50000"/>
              </a:spcBef>
            </a:pPr>
            <a:r>
              <a:rPr lang="es-ES_tradnl" sz="1400" b="1" dirty="0" smtClean="0">
                <a:latin typeface="CastleT" charset="0"/>
                <a:cs typeface="ＭＳ Ｐゴシック" charset="0"/>
              </a:rPr>
              <a:t>#3 – Bruce comienza a sentir menos resentimiento hacia mamá a medida que ve el cambio en ella</a:t>
            </a:r>
            <a:endParaRPr lang="es-ES_tradnl" sz="1400" dirty="0">
              <a:latin typeface="CastleT" charset="0"/>
              <a:cs typeface="ＭＳ Ｐゴシック" charset="0"/>
            </a:endParaRPr>
          </a:p>
        </p:txBody>
      </p:sp>
      <p:grpSp>
        <p:nvGrpSpPr>
          <p:cNvPr id="82953" name="Group 11"/>
          <p:cNvGrpSpPr>
            <a:grpSpLocks/>
          </p:cNvGrpSpPr>
          <p:nvPr/>
        </p:nvGrpSpPr>
        <p:grpSpPr bwMode="auto">
          <a:xfrm>
            <a:off x="2819400" y="4248150"/>
            <a:ext cx="3352800" cy="457200"/>
            <a:chOff x="1872" y="2784"/>
            <a:chExt cx="2112" cy="288"/>
          </a:xfrm>
        </p:grpSpPr>
        <p:sp>
          <p:nvSpPr>
            <p:cNvPr id="82977" name="AutoShape 12"/>
            <p:cNvSpPr>
              <a:spLocks noChangeArrowheads="1"/>
            </p:cNvSpPr>
            <p:nvPr/>
          </p:nvSpPr>
          <p:spPr bwMode="auto">
            <a:xfrm rot="10800000">
              <a:off x="1872" y="2784"/>
              <a:ext cx="2016"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 w 21600"/>
                <a:gd name="T13" fmla="*/ 0 h 21600"/>
                <a:gd name="T14" fmla="*/ 21546 w 21600"/>
                <a:gd name="T15" fmla="*/ 11775 h 21600"/>
              </a:gdLst>
              <a:ahLst/>
              <a:cxnLst>
                <a:cxn ang="T8">
                  <a:pos x="T0" y="T1"/>
                </a:cxn>
                <a:cxn ang="T9">
                  <a:pos x="T2" y="T3"/>
                </a:cxn>
                <a:cxn ang="T10">
                  <a:pos x="T4" y="T5"/>
                </a:cxn>
                <a:cxn ang="T11">
                  <a:pos x="T6" y="T7"/>
                </a:cxn>
              </a:cxnLst>
              <a:rect l="T12" t="T13" r="T14" b="T15"/>
              <a:pathLst>
                <a:path w="21600" h="21600">
                  <a:moveTo>
                    <a:pt x="1435" y="9150"/>
                  </a:moveTo>
                  <a:cubicBezTo>
                    <a:pt x="2236" y="4604"/>
                    <a:pt x="6184" y="1290"/>
                    <a:pt x="10800" y="1291"/>
                  </a:cubicBezTo>
                  <a:cubicBezTo>
                    <a:pt x="15415" y="1291"/>
                    <a:pt x="19363" y="4604"/>
                    <a:pt x="20164" y="9150"/>
                  </a:cubicBezTo>
                  <a:lnTo>
                    <a:pt x="21436" y="8926"/>
                  </a:lnTo>
                  <a:cubicBezTo>
                    <a:pt x="20526" y="3763"/>
                    <a:pt x="16041" y="-1"/>
                    <a:pt x="10799" y="0"/>
                  </a:cubicBezTo>
                  <a:cubicBezTo>
                    <a:pt x="5558" y="0"/>
                    <a:pt x="1073" y="3763"/>
                    <a:pt x="163" y="8926"/>
                  </a:cubicBezTo>
                  <a:lnTo>
                    <a:pt x="1435" y="9150"/>
                  </a:lnTo>
                  <a:close/>
                </a:path>
              </a:pathLst>
            </a:custGeom>
            <a:solidFill>
              <a:schemeClr val="accent2"/>
            </a:solidFill>
            <a:ln w="12700">
              <a:solidFill>
                <a:schemeClr val="accent2"/>
              </a:solidFill>
              <a:miter lim="800000"/>
              <a:headEnd type="none" w="sm" len="sm"/>
              <a:tailEnd type="none" w="sm" len="sm"/>
            </a:ln>
          </p:spPr>
          <p:txBody>
            <a:bodyPr wrap="none" anchor="ctr"/>
            <a:lstStyle/>
            <a:p>
              <a:endParaRPr lang="en-US"/>
            </a:p>
          </p:txBody>
        </p:sp>
        <p:sp>
          <p:nvSpPr>
            <p:cNvPr id="82978" name="Line 13"/>
            <p:cNvSpPr>
              <a:spLocks noChangeShapeType="1"/>
            </p:cNvSpPr>
            <p:nvPr/>
          </p:nvSpPr>
          <p:spPr bwMode="auto">
            <a:xfrm flipV="1">
              <a:off x="3792" y="2880"/>
              <a:ext cx="192" cy="96"/>
            </a:xfrm>
            <a:prstGeom prst="line">
              <a:avLst/>
            </a:prstGeom>
            <a:noFill/>
            <a:ln w="82550">
              <a:solidFill>
                <a:schemeClr val="accent2"/>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82954" name="Group 17"/>
          <p:cNvGrpSpPr>
            <a:grpSpLocks/>
          </p:cNvGrpSpPr>
          <p:nvPr/>
        </p:nvGrpSpPr>
        <p:grpSpPr bwMode="auto">
          <a:xfrm>
            <a:off x="2819400" y="5067300"/>
            <a:ext cx="3352800" cy="457200"/>
            <a:chOff x="1872" y="2784"/>
            <a:chExt cx="2112" cy="288"/>
          </a:xfrm>
        </p:grpSpPr>
        <p:sp>
          <p:nvSpPr>
            <p:cNvPr id="82975" name="AutoShape 18"/>
            <p:cNvSpPr>
              <a:spLocks noChangeArrowheads="1"/>
            </p:cNvSpPr>
            <p:nvPr/>
          </p:nvSpPr>
          <p:spPr bwMode="auto">
            <a:xfrm rot="10800000">
              <a:off x="1872" y="2784"/>
              <a:ext cx="2016"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 w 21600"/>
                <a:gd name="T13" fmla="*/ 0 h 21600"/>
                <a:gd name="T14" fmla="*/ 21546 w 21600"/>
                <a:gd name="T15" fmla="*/ 11775 h 21600"/>
              </a:gdLst>
              <a:ahLst/>
              <a:cxnLst>
                <a:cxn ang="T8">
                  <a:pos x="T0" y="T1"/>
                </a:cxn>
                <a:cxn ang="T9">
                  <a:pos x="T2" y="T3"/>
                </a:cxn>
                <a:cxn ang="T10">
                  <a:pos x="T4" y="T5"/>
                </a:cxn>
                <a:cxn ang="T11">
                  <a:pos x="T6" y="T7"/>
                </a:cxn>
              </a:cxnLst>
              <a:rect l="T12" t="T13" r="T14" b="T15"/>
              <a:pathLst>
                <a:path w="21600" h="21600">
                  <a:moveTo>
                    <a:pt x="1435" y="9150"/>
                  </a:moveTo>
                  <a:cubicBezTo>
                    <a:pt x="2236" y="4604"/>
                    <a:pt x="6184" y="1290"/>
                    <a:pt x="10800" y="1291"/>
                  </a:cubicBezTo>
                  <a:cubicBezTo>
                    <a:pt x="15415" y="1291"/>
                    <a:pt x="19363" y="4604"/>
                    <a:pt x="20164" y="9150"/>
                  </a:cubicBezTo>
                  <a:lnTo>
                    <a:pt x="21436" y="8926"/>
                  </a:lnTo>
                  <a:cubicBezTo>
                    <a:pt x="20526" y="3763"/>
                    <a:pt x="16041" y="-1"/>
                    <a:pt x="10799" y="0"/>
                  </a:cubicBezTo>
                  <a:cubicBezTo>
                    <a:pt x="5558" y="0"/>
                    <a:pt x="1073" y="3763"/>
                    <a:pt x="163" y="8926"/>
                  </a:cubicBezTo>
                  <a:lnTo>
                    <a:pt x="1435" y="9150"/>
                  </a:lnTo>
                  <a:close/>
                </a:path>
              </a:pathLst>
            </a:custGeom>
            <a:solidFill>
              <a:schemeClr val="accent2"/>
            </a:solidFill>
            <a:ln w="12700">
              <a:solidFill>
                <a:schemeClr val="accent2"/>
              </a:solidFill>
              <a:miter lim="800000"/>
              <a:headEnd type="none" w="sm" len="sm"/>
              <a:tailEnd type="none" w="sm" len="sm"/>
            </a:ln>
          </p:spPr>
          <p:txBody>
            <a:bodyPr wrap="none" anchor="ctr"/>
            <a:lstStyle/>
            <a:p>
              <a:endParaRPr lang="en-US"/>
            </a:p>
          </p:txBody>
        </p:sp>
        <p:sp>
          <p:nvSpPr>
            <p:cNvPr id="82976" name="Line 19"/>
            <p:cNvSpPr>
              <a:spLocks noChangeShapeType="1"/>
            </p:cNvSpPr>
            <p:nvPr/>
          </p:nvSpPr>
          <p:spPr bwMode="auto">
            <a:xfrm flipV="1">
              <a:off x="3792" y="2880"/>
              <a:ext cx="192" cy="96"/>
            </a:xfrm>
            <a:prstGeom prst="line">
              <a:avLst/>
            </a:prstGeom>
            <a:noFill/>
            <a:ln w="82550">
              <a:solidFill>
                <a:schemeClr val="accent2"/>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82955" name="Group 23"/>
          <p:cNvGrpSpPr>
            <a:grpSpLocks/>
          </p:cNvGrpSpPr>
          <p:nvPr/>
        </p:nvGrpSpPr>
        <p:grpSpPr bwMode="auto">
          <a:xfrm rot="10800000">
            <a:off x="2819400" y="3581400"/>
            <a:ext cx="3352800" cy="457200"/>
            <a:chOff x="1872" y="2784"/>
            <a:chExt cx="2112" cy="288"/>
          </a:xfrm>
        </p:grpSpPr>
        <p:sp>
          <p:nvSpPr>
            <p:cNvPr id="82973" name="AutoShape 24"/>
            <p:cNvSpPr>
              <a:spLocks noChangeArrowheads="1"/>
            </p:cNvSpPr>
            <p:nvPr/>
          </p:nvSpPr>
          <p:spPr bwMode="auto">
            <a:xfrm rot="10800000">
              <a:off x="1872" y="2784"/>
              <a:ext cx="2016"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 w 21600"/>
                <a:gd name="T13" fmla="*/ 0 h 21600"/>
                <a:gd name="T14" fmla="*/ 21546 w 21600"/>
                <a:gd name="T15" fmla="*/ 11775 h 21600"/>
              </a:gdLst>
              <a:ahLst/>
              <a:cxnLst>
                <a:cxn ang="T8">
                  <a:pos x="T0" y="T1"/>
                </a:cxn>
                <a:cxn ang="T9">
                  <a:pos x="T2" y="T3"/>
                </a:cxn>
                <a:cxn ang="T10">
                  <a:pos x="T4" y="T5"/>
                </a:cxn>
                <a:cxn ang="T11">
                  <a:pos x="T6" y="T7"/>
                </a:cxn>
              </a:cxnLst>
              <a:rect l="T12" t="T13" r="T14" b="T15"/>
              <a:pathLst>
                <a:path w="21600" h="21600">
                  <a:moveTo>
                    <a:pt x="1435" y="9150"/>
                  </a:moveTo>
                  <a:cubicBezTo>
                    <a:pt x="2236" y="4604"/>
                    <a:pt x="6184" y="1290"/>
                    <a:pt x="10800" y="1291"/>
                  </a:cubicBezTo>
                  <a:cubicBezTo>
                    <a:pt x="15415" y="1291"/>
                    <a:pt x="19363" y="4604"/>
                    <a:pt x="20164" y="9150"/>
                  </a:cubicBezTo>
                  <a:lnTo>
                    <a:pt x="21436" y="8926"/>
                  </a:lnTo>
                  <a:cubicBezTo>
                    <a:pt x="20526" y="3763"/>
                    <a:pt x="16041" y="-1"/>
                    <a:pt x="10799" y="0"/>
                  </a:cubicBezTo>
                  <a:cubicBezTo>
                    <a:pt x="5558" y="0"/>
                    <a:pt x="1073" y="3763"/>
                    <a:pt x="163" y="8926"/>
                  </a:cubicBezTo>
                  <a:lnTo>
                    <a:pt x="1435" y="9150"/>
                  </a:lnTo>
                  <a:close/>
                </a:path>
              </a:pathLst>
            </a:custGeom>
            <a:solidFill>
              <a:schemeClr val="accent2"/>
            </a:solidFill>
            <a:ln w="12700">
              <a:solidFill>
                <a:schemeClr val="accent2"/>
              </a:solidFill>
              <a:miter lim="800000"/>
              <a:headEnd type="none" w="sm" len="sm"/>
              <a:tailEnd type="none" w="sm" len="sm"/>
            </a:ln>
          </p:spPr>
          <p:txBody>
            <a:bodyPr wrap="none" anchor="ctr"/>
            <a:lstStyle/>
            <a:p>
              <a:endParaRPr lang="en-US"/>
            </a:p>
          </p:txBody>
        </p:sp>
        <p:sp>
          <p:nvSpPr>
            <p:cNvPr id="82974" name="Line 25"/>
            <p:cNvSpPr>
              <a:spLocks noChangeShapeType="1"/>
            </p:cNvSpPr>
            <p:nvPr/>
          </p:nvSpPr>
          <p:spPr bwMode="auto">
            <a:xfrm flipV="1">
              <a:off x="3792" y="2880"/>
              <a:ext cx="192" cy="96"/>
            </a:xfrm>
            <a:prstGeom prst="line">
              <a:avLst/>
            </a:prstGeom>
            <a:noFill/>
            <a:ln w="82550">
              <a:solidFill>
                <a:schemeClr val="accent2"/>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82956" name="Group 26"/>
          <p:cNvGrpSpPr>
            <a:grpSpLocks/>
          </p:cNvGrpSpPr>
          <p:nvPr/>
        </p:nvGrpSpPr>
        <p:grpSpPr bwMode="auto">
          <a:xfrm rot="10800000">
            <a:off x="2674938" y="2781300"/>
            <a:ext cx="3794125" cy="457200"/>
            <a:chOff x="1872" y="2784"/>
            <a:chExt cx="2112" cy="288"/>
          </a:xfrm>
        </p:grpSpPr>
        <p:sp>
          <p:nvSpPr>
            <p:cNvPr id="82971" name="AutoShape 27"/>
            <p:cNvSpPr>
              <a:spLocks noChangeArrowheads="1"/>
            </p:cNvSpPr>
            <p:nvPr/>
          </p:nvSpPr>
          <p:spPr bwMode="auto">
            <a:xfrm rot="10800000">
              <a:off x="1872" y="2784"/>
              <a:ext cx="2016"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 w 21600"/>
                <a:gd name="T13" fmla="*/ 0 h 21600"/>
                <a:gd name="T14" fmla="*/ 21546 w 21600"/>
                <a:gd name="T15" fmla="*/ 11775 h 21600"/>
              </a:gdLst>
              <a:ahLst/>
              <a:cxnLst>
                <a:cxn ang="T8">
                  <a:pos x="T0" y="T1"/>
                </a:cxn>
                <a:cxn ang="T9">
                  <a:pos x="T2" y="T3"/>
                </a:cxn>
                <a:cxn ang="T10">
                  <a:pos x="T4" y="T5"/>
                </a:cxn>
                <a:cxn ang="T11">
                  <a:pos x="T6" y="T7"/>
                </a:cxn>
              </a:cxnLst>
              <a:rect l="T12" t="T13" r="T14" b="T15"/>
              <a:pathLst>
                <a:path w="21600" h="21600">
                  <a:moveTo>
                    <a:pt x="1435" y="9150"/>
                  </a:moveTo>
                  <a:cubicBezTo>
                    <a:pt x="2236" y="4604"/>
                    <a:pt x="6184" y="1290"/>
                    <a:pt x="10800" y="1291"/>
                  </a:cubicBezTo>
                  <a:cubicBezTo>
                    <a:pt x="15415" y="1291"/>
                    <a:pt x="19363" y="4604"/>
                    <a:pt x="20164" y="9150"/>
                  </a:cubicBezTo>
                  <a:lnTo>
                    <a:pt x="21436" y="8926"/>
                  </a:lnTo>
                  <a:cubicBezTo>
                    <a:pt x="20526" y="3763"/>
                    <a:pt x="16041" y="-1"/>
                    <a:pt x="10799" y="0"/>
                  </a:cubicBezTo>
                  <a:cubicBezTo>
                    <a:pt x="5558" y="0"/>
                    <a:pt x="1073" y="3763"/>
                    <a:pt x="163" y="8926"/>
                  </a:cubicBezTo>
                  <a:lnTo>
                    <a:pt x="1435" y="9150"/>
                  </a:lnTo>
                  <a:close/>
                </a:path>
              </a:pathLst>
            </a:custGeom>
            <a:solidFill>
              <a:schemeClr val="accent2"/>
            </a:solidFill>
            <a:ln w="12700">
              <a:solidFill>
                <a:schemeClr val="accent2"/>
              </a:solidFill>
              <a:miter lim="800000"/>
              <a:headEnd type="none" w="sm" len="sm"/>
              <a:tailEnd type="none" w="sm" len="sm"/>
            </a:ln>
          </p:spPr>
          <p:txBody>
            <a:bodyPr wrap="none" anchor="ctr"/>
            <a:lstStyle/>
            <a:p>
              <a:endParaRPr lang="en-US"/>
            </a:p>
          </p:txBody>
        </p:sp>
        <p:sp>
          <p:nvSpPr>
            <p:cNvPr id="82972" name="Line 28"/>
            <p:cNvSpPr>
              <a:spLocks noChangeShapeType="1"/>
            </p:cNvSpPr>
            <p:nvPr/>
          </p:nvSpPr>
          <p:spPr bwMode="auto">
            <a:xfrm flipV="1">
              <a:off x="3792" y="2880"/>
              <a:ext cx="192" cy="96"/>
            </a:xfrm>
            <a:prstGeom prst="line">
              <a:avLst/>
            </a:prstGeom>
            <a:noFill/>
            <a:ln w="82550">
              <a:solidFill>
                <a:schemeClr val="accent2"/>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82957" name="Line 33"/>
          <p:cNvSpPr>
            <a:spLocks noChangeShapeType="1"/>
          </p:cNvSpPr>
          <p:nvPr/>
        </p:nvSpPr>
        <p:spPr bwMode="auto">
          <a:xfrm flipH="1">
            <a:off x="6943725" y="5791200"/>
            <a:ext cx="609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2958" name="Line 34"/>
          <p:cNvSpPr>
            <a:spLocks noChangeShapeType="1"/>
          </p:cNvSpPr>
          <p:nvPr/>
        </p:nvSpPr>
        <p:spPr bwMode="auto">
          <a:xfrm>
            <a:off x="1828800" y="4248150"/>
            <a:ext cx="685800" cy="47625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2959" name="Text Box 8"/>
          <p:cNvSpPr txBox="1">
            <a:spLocks noChangeArrowheads="1"/>
          </p:cNvSpPr>
          <p:nvPr/>
        </p:nvSpPr>
        <p:spPr bwMode="auto">
          <a:xfrm>
            <a:off x="1828800" y="6172200"/>
            <a:ext cx="548640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a:spcBef>
                <a:spcPct val="50000"/>
              </a:spcBef>
            </a:pPr>
            <a:r>
              <a:rPr lang="es-ES_tradnl" sz="1400" b="1" dirty="0" smtClean="0">
                <a:latin typeface="CastleT" charset="0"/>
                <a:cs typeface="ＭＳ Ｐゴシック" charset="0"/>
              </a:rPr>
              <a:t>#5 - El mal comportamiento de Bruce disminuye aún más, a medida que la familia pasa más tiempo junta realizando la actividad del manual de estrategias</a:t>
            </a:r>
            <a:endParaRPr lang="es-ES_tradnl" sz="1400" dirty="0">
              <a:latin typeface="CastleT" charset="0"/>
              <a:cs typeface="ＭＳ Ｐゴシック" charset="0"/>
            </a:endParaRPr>
          </a:p>
        </p:txBody>
      </p:sp>
      <p:sp>
        <p:nvSpPr>
          <p:cNvPr id="82960" name="Text Box 8"/>
          <p:cNvSpPr txBox="1">
            <a:spLocks noChangeArrowheads="1"/>
          </p:cNvSpPr>
          <p:nvPr/>
        </p:nvSpPr>
        <p:spPr bwMode="auto">
          <a:xfrm>
            <a:off x="1752600" y="1674813"/>
            <a:ext cx="573405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a:spcBef>
                <a:spcPct val="50000"/>
              </a:spcBef>
            </a:pPr>
            <a:r>
              <a:rPr lang="es-ES_tradnl" sz="1400" b="1" dirty="0" smtClean="0">
                <a:latin typeface="CastleT" charset="0"/>
                <a:cs typeface="ＭＳ Ｐゴシック" charset="0"/>
              </a:rPr>
              <a:t>#6- El Monstruo del Sin-Perdón y la Amargura muere lentamente</a:t>
            </a:r>
            <a:endParaRPr lang="es-ES_tradnl" sz="1400" dirty="0">
              <a:latin typeface="CastleT" charset="0"/>
              <a:cs typeface="ＭＳ Ｐゴシック" charset="0"/>
            </a:endParaRPr>
          </a:p>
        </p:txBody>
      </p:sp>
      <p:sp>
        <p:nvSpPr>
          <p:cNvPr id="82961" name="Text Box 29"/>
          <p:cNvSpPr txBox="1">
            <a:spLocks noChangeArrowheads="1"/>
          </p:cNvSpPr>
          <p:nvPr/>
        </p:nvSpPr>
        <p:spPr bwMode="auto">
          <a:xfrm>
            <a:off x="0" y="3019961"/>
            <a:ext cx="19812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a:r>
              <a:rPr lang="es-ES_tradnl" sz="1600" b="1" dirty="0" smtClean="0">
                <a:latin typeface="CastleT" charset="0"/>
                <a:cs typeface="ＭＳ Ｐゴシック" charset="0"/>
              </a:rPr>
              <a:t>La comunicación abierta es un Antibiótico para los sin-perdones no resueltos</a:t>
            </a:r>
            <a:endParaRPr lang="es-ES_tradnl" sz="1600" dirty="0">
              <a:latin typeface="CastleT" charset="0"/>
              <a:cs typeface="ＭＳ Ｐゴシック" charset="0"/>
            </a:endParaRPr>
          </a:p>
        </p:txBody>
      </p:sp>
      <p:sp>
        <p:nvSpPr>
          <p:cNvPr id="82962" name="Text Box 30"/>
          <p:cNvSpPr txBox="1">
            <a:spLocks noChangeArrowheads="1"/>
          </p:cNvSpPr>
          <p:nvPr/>
        </p:nvSpPr>
        <p:spPr bwMode="auto">
          <a:xfrm>
            <a:off x="7315200" y="3429000"/>
            <a:ext cx="1828800"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a:r>
              <a:rPr lang="es-ES_tradnl" sz="1800" b="1" dirty="0" smtClean="0">
                <a:latin typeface="CastleT" charset="0"/>
                <a:cs typeface="ＭＳ Ｐゴシック" charset="0"/>
              </a:rPr>
              <a:t>La Actividad del Manual de Estrategias, sana heridas causadas por historias de tensiones y peleas y el sin-perdón</a:t>
            </a:r>
            <a:endParaRPr lang="es-ES_tradnl" sz="1800" b="1" dirty="0">
              <a:latin typeface="CastleT" charset="0"/>
              <a:cs typeface="ＭＳ Ｐゴシック" charset="0"/>
            </a:endParaRPr>
          </a:p>
        </p:txBody>
      </p:sp>
      <p:pic>
        <p:nvPicPr>
          <p:cNvPr id="6043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9100" y="1508125"/>
            <a:ext cx="381000" cy="701675"/>
          </a:xfrm>
          <a:prstGeom prst="rect">
            <a:avLst/>
          </a:prstGeom>
          <a:noFill/>
          <a:ln>
            <a:noFill/>
          </a:ln>
          <a:effectLst>
            <a:outerShdw blurRad="50800" dist="38100" dir="8100000" algn="tr" rotWithShape="0">
              <a:srgbClr val="00000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964" name="Line 32"/>
          <p:cNvSpPr>
            <a:spLocks noChangeShapeType="1"/>
          </p:cNvSpPr>
          <p:nvPr/>
        </p:nvSpPr>
        <p:spPr bwMode="auto">
          <a:xfrm flipH="1" flipV="1">
            <a:off x="7486650" y="2857500"/>
            <a:ext cx="666750" cy="5715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82965" name="Group 17"/>
          <p:cNvGrpSpPr>
            <a:grpSpLocks/>
          </p:cNvGrpSpPr>
          <p:nvPr/>
        </p:nvGrpSpPr>
        <p:grpSpPr bwMode="auto">
          <a:xfrm>
            <a:off x="2971800" y="5791200"/>
            <a:ext cx="3352800" cy="457200"/>
            <a:chOff x="1872" y="2784"/>
            <a:chExt cx="2112" cy="288"/>
          </a:xfrm>
        </p:grpSpPr>
        <p:sp>
          <p:nvSpPr>
            <p:cNvPr id="82969" name="AutoShape 18"/>
            <p:cNvSpPr>
              <a:spLocks noChangeArrowheads="1"/>
            </p:cNvSpPr>
            <p:nvPr/>
          </p:nvSpPr>
          <p:spPr bwMode="auto">
            <a:xfrm rot="10800000">
              <a:off x="1872" y="2784"/>
              <a:ext cx="2016"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 w 21600"/>
                <a:gd name="T13" fmla="*/ 0 h 21600"/>
                <a:gd name="T14" fmla="*/ 21546 w 21600"/>
                <a:gd name="T15" fmla="*/ 11775 h 21600"/>
              </a:gdLst>
              <a:ahLst/>
              <a:cxnLst>
                <a:cxn ang="T8">
                  <a:pos x="T0" y="T1"/>
                </a:cxn>
                <a:cxn ang="T9">
                  <a:pos x="T2" y="T3"/>
                </a:cxn>
                <a:cxn ang="T10">
                  <a:pos x="T4" y="T5"/>
                </a:cxn>
                <a:cxn ang="T11">
                  <a:pos x="T6" y="T7"/>
                </a:cxn>
              </a:cxnLst>
              <a:rect l="T12" t="T13" r="T14" b="T15"/>
              <a:pathLst>
                <a:path w="21600" h="21600">
                  <a:moveTo>
                    <a:pt x="1435" y="9150"/>
                  </a:moveTo>
                  <a:cubicBezTo>
                    <a:pt x="2236" y="4604"/>
                    <a:pt x="6184" y="1290"/>
                    <a:pt x="10800" y="1291"/>
                  </a:cubicBezTo>
                  <a:cubicBezTo>
                    <a:pt x="15415" y="1291"/>
                    <a:pt x="19363" y="4604"/>
                    <a:pt x="20164" y="9150"/>
                  </a:cubicBezTo>
                  <a:lnTo>
                    <a:pt x="21436" y="8926"/>
                  </a:lnTo>
                  <a:cubicBezTo>
                    <a:pt x="20526" y="3763"/>
                    <a:pt x="16041" y="-1"/>
                    <a:pt x="10799" y="0"/>
                  </a:cubicBezTo>
                  <a:cubicBezTo>
                    <a:pt x="5558" y="0"/>
                    <a:pt x="1073" y="3763"/>
                    <a:pt x="163" y="8926"/>
                  </a:cubicBezTo>
                  <a:lnTo>
                    <a:pt x="1435" y="9150"/>
                  </a:lnTo>
                  <a:close/>
                </a:path>
              </a:pathLst>
            </a:custGeom>
            <a:solidFill>
              <a:schemeClr val="accent2"/>
            </a:solidFill>
            <a:ln w="12700">
              <a:solidFill>
                <a:schemeClr val="accent2"/>
              </a:solidFill>
              <a:miter lim="800000"/>
              <a:headEnd type="none" w="sm" len="sm"/>
              <a:tailEnd type="none" w="sm" len="sm"/>
            </a:ln>
          </p:spPr>
          <p:txBody>
            <a:bodyPr wrap="none" anchor="ctr"/>
            <a:lstStyle/>
            <a:p>
              <a:endParaRPr lang="en-US"/>
            </a:p>
          </p:txBody>
        </p:sp>
        <p:sp>
          <p:nvSpPr>
            <p:cNvPr id="82970" name="Line 19"/>
            <p:cNvSpPr>
              <a:spLocks noChangeShapeType="1"/>
            </p:cNvSpPr>
            <p:nvPr/>
          </p:nvSpPr>
          <p:spPr bwMode="auto">
            <a:xfrm flipV="1">
              <a:off x="3792" y="2880"/>
              <a:ext cx="192" cy="96"/>
            </a:xfrm>
            <a:prstGeom prst="line">
              <a:avLst/>
            </a:prstGeom>
            <a:noFill/>
            <a:ln w="82550">
              <a:solidFill>
                <a:schemeClr val="accent2"/>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82966" name="Group 26"/>
          <p:cNvGrpSpPr>
            <a:grpSpLocks/>
          </p:cNvGrpSpPr>
          <p:nvPr/>
        </p:nvGrpSpPr>
        <p:grpSpPr bwMode="auto">
          <a:xfrm rot="10800000">
            <a:off x="2667000" y="1981200"/>
            <a:ext cx="3962400" cy="457200"/>
            <a:chOff x="1872" y="2784"/>
            <a:chExt cx="2112" cy="288"/>
          </a:xfrm>
        </p:grpSpPr>
        <p:sp>
          <p:nvSpPr>
            <p:cNvPr id="82967" name="AutoShape 27"/>
            <p:cNvSpPr>
              <a:spLocks noChangeArrowheads="1"/>
            </p:cNvSpPr>
            <p:nvPr/>
          </p:nvSpPr>
          <p:spPr bwMode="auto">
            <a:xfrm rot="10800000">
              <a:off x="1872" y="2784"/>
              <a:ext cx="2016"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 w 21600"/>
                <a:gd name="T13" fmla="*/ 0 h 21600"/>
                <a:gd name="T14" fmla="*/ 21546 w 21600"/>
                <a:gd name="T15" fmla="*/ 11775 h 21600"/>
              </a:gdLst>
              <a:ahLst/>
              <a:cxnLst>
                <a:cxn ang="T8">
                  <a:pos x="T0" y="T1"/>
                </a:cxn>
                <a:cxn ang="T9">
                  <a:pos x="T2" y="T3"/>
                </a:cxn>
                <a:cxn ang="T10">
                  <a:pos x="T4" y="T5"/>
                </a:cxn>
                <a:cxn ang="T11">
                  <a:pos x="T6" y="T7"/>
                </a:cxn>
              </a:cxnLst>
              <a:rect l="T12" t="T13" r="T14" b="T15"/>
              <a:pathLst>
                <a:path w="21600" h="21600">
                  <a:moveTo>
                    <a:pt x="1435" y="9150"/>
                  </a:moveTo>
                  <a:cubicBezTo>
                    <a:pt x="2236" y="4604"/>
                    <a:pt x="6184" y="1290"/>
                    <a:pt x="10800" y="1291"/>
                  </a:cubicBezTo>
                  <a:cubicBezTo>
                    <a:pt x="15415" y="1291"/>
                    <a:pt x="19363" y="4604"/>
                    <a:pt x="20164" y="9150"/>
                  </a:cubicBezTo>
                  <a:lnTo>
                    <a:pt x="21436" y="8926"/>
                  </a:lnTo>
                  <a:cubicBezTo>
                    <a:pt x="20526" y="3763"/>
                    <a:pt x="16041" y="-1"/>
                    <a:pt x="10799" y="0"/>
                  </a:cubicBezTo>
                  <a:cubicBezTo>
                    <a:pt x="5558" y="0"/>
                    <a:pt x="1073" y="3763"/>
                    <a:pt x="163" y="8926"/>
                  </a:cubicBezTo>
                  <a:lnTo>
                    <a:pt x="1435" y="9150"/>
                  </a:lnTo>
                  <a:close/>
                </a:path>
              </a:pathLst>
            </a:custGeom>
            <a:solidFill>
              <a:schemeClr val="accent2"/>
            </a:solidFill>
            <a:ln w="12700">
              <a:solidFill>
                <a:schemeClr val="accent2"/>
              </a:solidFill>
              <a:miter lim="800000"/>
              <a:headEnd type="none" w="sm" len="sm"/>
              <a:tailEnd type="none" w="sm" len="sm"/>
            </a:ln>
          </p:spPr>
          <p:txBody>
            <a:bodyPr wrap="none" anchor="ctr"/>
            <a:lstStyle/>
            <a:p>
              <a:endParaRPr lang="en-US"/>
            </a:p>
          </p:txBody>
        </p:sp>
        <p:sp>
          <p:nvSpPr>
            <p:cNvPr id="82968" name="Line 28"/>
            <p:cNvSpPr>
              <a:spLocks noChangeShapeType="1"/>
            </p:cNvSpPr>
            <p:nvPr/>
          </p:nvSpPr>
          <p:spPr bwMode="auto">
            <a:xfrm flipV="1">
              <a:off x="3792" y="2880"/>
              <a:ext cx="192" cy="96"/>
            </a:xfrm>
            <a:prstGeom prst="line">
              <a:avLst/>
            </a:prstGeom>
            <a:noFill/>
            <a:ln w="82550">
              <a:solidFill>
                <a:schemeClr val="accent2"/>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152400" y="2362200"/>
            <a:ext cx="8686800" cy="4191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w="38100">
            <a:solidFill>
              <a:schemeClr val="bg2">
                <a:lumMod val="75000"/>
              </a:schemeClr>
            </a:solidFill>
          </a:ln>
        </p:spPr>
        <p:txBody>
          <a:bodyPr/>
          <a:lstStyle>
            <a:lvl1pPr marL="342900" indent="-342900">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_tradnl" dirty="0" smtClean="0">
                <a:solidFill>
                  <a:srgbClr val="FF0000"/>
                </a:solidFill>
                <a:cs typeface="Arial" charset="0"/>
              </a:rPr>
              <a:t>1.</a:t>
            </a:r>
            <a:r>
              <a:rPr lang="es-ES_tradnl" dirty="0" smtClean="0">
                <a:cs typeface="Arial" charset="0"/>
              </a:rPr>
              <a:t> Buscar el Perdón – La Disculpa</a:t>
            </a:r>
          </a:p>
          <a:p>
            <a:r>
              <a:rPr lang="es-ES_tradnl" dirty="0" smtClean="0">
                <a:solidFill>
                  <a:srgbClr val="FF0000"/>
                </a:solidFill>
                <a:cs typeface="Arial" charset="0"/>
              </a:rPr>
              <a:t>2.</a:t>
            </a:r>
            <a:r>
              <a:rPr lang="es-ES_tradnl" dirty="0" smtClean="0">
                <a:cs typeface="Arial" charset="0"/>
              </a:rPr>
              <a:t> Campaña de 30 Días: Atrévete </a:t>
            </a:r>
          </a:p>
          <a:p>
            <a:pPr marL="0" indent="0">
              <a:buNone/>
            </a:pPr>
            <a:r>
              <a:rPr lang="es-ES_tradnl" dirty="0" smtClean="0">
                <a:cs typeface="Arial" charset="0"/>
              </a:rPr>
              <a:t>       Perdonar</a:t>
            </a:r>
          </a:p>
          <a:p>
            <a:r>
              <a:rPr lang="es-ES_tradnl" dirty="0">
                <a:solidFill>
                  <a:srgbClr val="FF0000"/>
                </a:solidFill>
                <a:cs typeface="Arial" charset="0"/>
              </a:rPr>
              <a:t>3</a:t>
            </a:r>
            <a:r>
              <a:rPr lang="es-ES_tradnl" dirty="0" smtClean="0">
                <a:solidFill>
                  <a:srgbClr val="FF0000"/>
                </a:solidFill>
                <a:cs typeface="Arial" charset="0"/>
              </a:rPr>
              <a:t>.</a:t>
            </a:r>
            <a:r>
              <a:rPr lang="es-ES_tradnl" dirty="0" smtClean="0">
                <a:cs typeface="Arial" charset="0"/>
              </a:rPr>
              <a:t> El Trasplante de Corazón</a:t>
            </a:r>
          </a:p>
          <a:p>
            <a:r>
              <a:rPr lang="es-ES_tradnl" dirty="0">
                <a:solidFill>
                  <a:srgbClr val="FF0000"/>
                </a:solidFill>
                <a:cs typeface="Arial" charset="0"/>
              </a:rPr>
              <a:t>4</a:t>
            </a:r>
            <a:r>
              <a:rPr lang="es-ES_tradnl" dirty="0" smtClean="0">
                <a:solidFill>
                  <a:srgbClr val="FF0000"/>
                </a:solidFill>
                <a:cs typeface="Arial" charset="0"/>
              </a:rPr>
              <a:t>. </a:t>
            </a:r>
            <a:r>
              <a:rPr lang="es-ES_tradnl" dirty="0" smtClean="0">
                <a:cs typeface="Arial" charset="0"/>
              </a:rPr>
              <a:t>Crear una Placa de Memoria de</a:t>
            </a:r>
          </a:p>
          <a:p>
            <a:pPr marL="0" indent="0">
              <a:buNone/>
            </a:pPr>
            <a:r>
              <a:rPr lang="es-ES_tradnl" dirty="0">
                <a:cs typeface="Arial" charset="0"/>
              </a:rPr>
              <a:t> </a:t>
            </a:r>
            <a:r>
              <a:rPr lang="es-ES_tradnl" dirty="0" smtClean="0">
                <a:cs typeface="Arial" charset="0"/>
              </a:rPr>
              <a:t>      Reconocimiento</a:t>
            </a:r>
          </a:p>
          <a:p>
            <a:r>
              <a:rPr lang="es-ES_tradnl" dirty="0">
                <a:solidFill>
                  <a:srgbClr val="FF0000"/>
                </a:solidFill>
                <a:cs typeface="Arial" charset="0"/>
              </a:rPr>
              <a:t>5</a:t>
            </a:r>
            <a:r>
              <a:rPr lang="es-ES_tradnl" dirty="0" smtClean="0">
                <a:solidFill>
                  <a:srgbClr val="FF0000"/>
                </a:solidFill>
                <a:cs typeface="Arial" charset="0"/>
              </a:rPr>
              <a:t>.</a:t>
            </a:r>
            <a:r>
              <a:rPr lang="es-ES_tradnl" dirty="0" smtClean="0">
                <a:cs typeface="Arial" charset="0"/>
              </a:rPr>
              <a:t> Globos para Dejar ir al Pasado</a:t>
            </a:r>
          </a:p>
          <a:p>
            <a:pPr>
              <a:buFontTx/>
              <a:buNone/>
            </a:pPr>
            <a:endParaRPr lang="en-US" dirty="0">
              <a:cs typeface="Arial" charset="0"/>
            </a:endParaRPr>
          </a:p>
          <a:p>
            <a:pPr>
              <a:buFontTx/>
              <a:buNone/>
            </a:pPr>
            <a:endParaRPr lang="en-US" dirty="0">
              <a:cs typeface="Arial" charset="0"/>
            </a:endParaRPr>
          </a:p>
        </p:txBody>
      </p:sp>
      <p:sp>
        <p:nvSpPr>
          <p:cNvPr id="3" name="Title 2"/>
          <p:cNvSpPr>
            <a:spLocks noGrp="1"/>
          </p:cNvSpPr>
          <p:nvPr>
            <p:ph type="title"/>
          </p:nvPr>
        </p:nvSpPr>
        <p:spPr>
          <a:xfrm>
            <a:off x="609600" y="367748"/>
            <a:ext cx="8229600" cy="1676400"/>
          </a:xfrm>
          <a:gradFill flip="none" rotWithShape="1">
            <a:gsLst>
              <a:gs pos="0">
                <a:srgbClr val="F13345">
                  <a:tint val="66000"/>
                  <a:satMod val="160000"/>
                </a:srgbClr>
              </a:gs>
              <a:gs pos="50000">
                <a:srgbClr val="F13345">
                  <a:tint val="44500"/>
                  <a:satMod val="160000"/>
                </a:srgbClr>
              </a:gs>
              <a:gs pos="100000">
                <a:srgbClr val="F13345">
                  <a:tint val="23500"/>
                  <a:satMod val="160000"/>
                </a:srgbClr>
              </a:gs>
            </a:gsLst>
            <a:path path="circle">
              <a:fillToRect l="50000" t="50000" r="50000" b="50000"/>
            </a:path>
            <a:tileRect/>
          </a:gradFill>
          <a:ln w="38100">
            <a:solidFill>
              <a:schemeClr val="accent2">
                <a:lumMod val="60000"/>
                <a:lumOff val="40000"/>
              </a:schemeClr>
            </a:solidFill>
          </a:ln>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_tradnl" sz="3200" dirty="0" smtClean="0">
                <a:cs typeface="Arial" charset="0"/>
              </a:rPr>
              <a:t>Lista de Estrategias Posibles para inyectar sanación al corazón de la familia y traer el Perdón</a:t>
            </a:r>
            <a:endParaRPr lang="es-ES_tradnl" sz="3200" dirty="0">
              <a:cs typeface="Arial" charset="0"/>
            </a:endParaRPr>
          </a:p>
        </p:txBody>
      </p:sp>
      <p:pic>
        <p:nvPicPr>
          <p:cNvPr id="61444" name="Picture 7" descr="C:\Users\Jenny Black PLL\AppData\Local\Microsoft\Windows\Temporary Internet Files\Content.IE5\LRHV5DAE\MC900449052[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00" y="1600200"/>
            <a:ext cx="1687512" cy="2017712"/>
          </a:xfrm>
          <a:prstGeom prst="rect">
            <a:avLst/>
          </a:prstGeom>
          <a:noFill/>
          <a:ln w="9525">
            <a:noFill/>
            <a:miter lim="800000"/>
            <a:headEnd/>
            <a:tailEnd/>
          </a:ln>
          <a:effectLst>
            <a:glow rad="63500">
              <a:schemeClr val="accent3">
                <a:satMod val="175000"/>
                <a:alpha val="40000"/>
              </a:schemeClr>
            </a:glow>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24400" y="1371600"/>
            <a:ext cx="4191000" cy="1877437"/>
          </a:xfrm>
          <a:prstGeom prst="rect">
            <a:avLst/>
          </a:prstGeom>
          <a:noFill/>
          <a:ln>
            <a:solidFill>
              <a:schemeClr val="tx1"/>
            </a:solidFill>
          </a:ln>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_tradnl" sz="1400" b="1" dirty="0"/>
              <a:t>Los Tres Principales Factores de Estrés de Papá</a:t>
            </a:r>
            <a:endParaRPr lang="en-US" sz="1400" dirty="0"/>
          </a:p>
          <a:p>
            <a:pPr lvl="0"/>
            <a:r>
              <a:rPr lang="es-ES_tradnl" sz="1400" b="1" dirty="0">
                <a:solidFill>
                  <a:srgbClr val="0000FF"/>
                </a:solidFill>
                <a:effectLst>
                  <a:outerShdw blurRad="38100" dist="38100" dir="2700000" algn="tl" rotWithShape="0">
                    <a:srgbClr val="DDDDDD"/>
                  </a:outerShdw>
                </a:effectLst>
              </a:rPr>
              <a:t>“No es aplicado en el colegio”</a:t>
            </a:r>
            <a:endParaRPr lang="en-US" sz="1400" dirty="0">
              <a:solidFill>
                <a:srgbClr val="0000FF"/>
              </a:solidFill>
            </a:endParaRPr>
          </a:p>
          <a:p>
            <a:r>
              <a:rPr lang="es-ES_tradnl" sz="1400" b="1" dirty="0"/>
              <a:t>        (Caída en las Calificaciones)</a:t>
            </a:r>
            <a:endParaRPr lang="en-US" sz="1400" dirty="0"/>
          </a:p>
          <a:p>
            <a:pPr lvl="0"/>
            <a:r>
              <a:rPr lang="es-ES_tradnl" sz="1400" b="1" dirty="0" smtClean="0">
                <a:solidFill>
                  <a:srgbClr val="0000FF"/>
                </a:solidFill>
                <a:effectLst>
                  <a:outerShdw blurRad="38100" dist="38100" dir="2700000" algn="tl" rotWithShape="0">
                    <a:srgbClr val="DDDDDD"/>
                  </a:outerShdw>
                </a:effectLst>
              </a:rPr>
              <a:t>“No </a:t>
            </a:r>
            <a:r>
              <a:rPr lang="es-ES_tradnl" sz="1400" b="1" dirty="0">
                <a:solidFill>
                  <a:srgbClr val="0000FF"/>
                </a:solidFill>
                <a:effectLst>
                  <a:outerShdw blurRad="38100" dist="38100" dir="2700000" algn="tl" rotWithShape="0">
                    <a:srgbClr val="DDDDDD"/>
                  </a:outerShdw>
                </a:effectLst>
              </a:rPr>
              <a:t>hace lo que le </a:t>
            </a:r>
            <a:r>
              <a:rPr lang="es-ES_tradnl" sz="1400" b="1" dirty="0" smtClean="0">
                <a:solidFill>
                  <a:srgbClr val="0000FF"/>
                </a:solidFill>
                <a:effectLst>
                  <a:outerShdw blurRad="38100" dist="38100" dir="2700000" algn="tl" rotWithShape="0">
                    <a:srgbClr val="DDDDDD"/>
                  </a:outerShdw>
                </a:effectLst>
              </a:rPr>
              <a:t>pido”</a:t>
            </a:r>
            <a:endParaRPr lang="en-US" sz="1400" dirty="0">
              <a:solidFill>
                <a:srgbClr val="0000FF"/>
              </a:solidFill>
            </a:endParaRPr>
          </a:p>
          <a:p>
            <a:r>
              <a:rPr lang="es-ES_tradnl" sz="1400" b="1" dirty="0"/>
              <a:t>       (Irrespeto)</a:t>
            </a:r>
            <a:endParaRPr lang="en-US" sz="1400" dirty="0"/>
          </a:p>
          <a:p>
            <a:pPr lvl="0"/>
            <a:r>
              <a:rPr lang="es-ES_tradnl" sz="1400" b="1" i="1" dirty="0">
                <a:solidFill>
                  <a:srgbClr val="0000FF"/>
                </a:solidFill>
                <a:effectLst>
                  <a:outerShdw blurRad="38100" dist="38100" dir="2700000" algn="tl" rotWithShape="0">
                    <a:srgbClr val="DDDDDD"/>
                  </a:outerShdw>
                </a:effectLst>
              </a:rPr>
              <a:t>“Discute cuando se le pide que ayude”</a:t>
            </a:r>
            <a:endParaRPr lang="en-US" sz="1400" dirty="0">
              <a:solidFill>
                <a:srgbClr val="0000FF"/>
              </a:solidFill>
            </a:endParaRPr>
          </a:p>
          <a:p>
            <a:r>
              <a:rPr lang="es-ES_tradnl" sz="1400" b="1" dirty="0"/>
              <a:t>        (Quehaceres)	</a:t>
            </a:r>
            <a:r>
              <a:rPr lang="en-US" sz="1400" dirty="0"/>
              <a:t> </a:t>
            </a:r>
            <a:r>
              <a:rPr lang="en-US" sz="1400" b="1" dirty="0">
                <a:cs typeface="Arial" charset="0"/>
              </a:rPr>
              <a:t>	  </a:t>
            </a:r>
          </a:p>
        </p:txBody>
      </p:sp>
      <p:sp>
        <p:nvSpPr>
          <p:cNvPr id="59395" name="Title 1"/>
          <p:cNvSpPr>
            <a:spLocks noGrp="1"/>
          </p:cNvSpPr>
          <p:nvPr>
            <p:ph type="title" idx="4294967295"/>
          </p:nvPr>
        </p:nvSpPr>
        <p:spPr>
          <a:xfrm>
            <a:off x="2163195" y="-79375"/>
            <a:ext cx="3505200" cy="609600"/>
          </a:xfrm>
        </p:spPr>
        <p:txBody>
          <a:bodyPr/>
          <a:lstStyle/>
          <a:p>
            <a:r>
              <a:rPr lang="en-US" sz="2400" dirty="0" err="1" smtClean="0">
                <a:latin typeface="Arial" charset="0"/>
                <a:cs typeface="Arial" charset="0"/>
              </a:rPr>
              <a:t>Tabla</a:t>
            </a:r>
            <a:r>
              <a:rPr lang="en-US" sz="2400" dirty="0" smtClean="0">
                <a:latin typeface="Arial" charset="0"/>
                <a:cs typeface="Arial" charset="0"/>
              </a:rPr>
              <a:t> de </a:t>
            </a:r>
            <a:r>
              <a:rPr lang="en-US" sz="2400" dirty="0" err="1" smtClean="0">
                <a:latin typeface="Arial" charset="0"/>
                <a:cs typeface="Arial" charset="0"/>
              </a:rPr>
              <a:t>Estrés</a:t>
            </a:r>
            <a:endParaRPr lang="en-US" sz="2400" dirty="0">
              <a:latin typeface="Arial" charset="0"/>
              <a:cs typeface="Arial" charset="0"/>
            </a:endParaRPr>
          </a:p>
        </p:txBody>
      </p:sp>
      <p:grpSp>
        <p:nvGrpSpPr>
          <p:cNvPr id="59396" name="Group 5"/>
          <p:cNvGrpSpPr>
            <a:grpSpLocks/>
          </p:cNvGrpSpPr>
          <p:nvPr/>
        </p:nvGrpSpPr>
        <p:grpSpPr bwMode="auto">
          <a:xfrm>
            <a:off x="152400" y="838200"/>
            <a:ext cx="8991600" cy="369888"/>
            <a:chOff x="152400" y="838200"/>
            <a:chExt cx="8991600" cy="369888"/>
          </a:xfrm>
        </p:grpSpPr>
        <p:sp>
          <p:nvSpPr>
            <p:cNvPr id="59440" name="Rectangle 4"/>
            <p:cNvSpPr>
              <a:spLocks noChangeArrowheads="1"/>
            </p:cNvSpPr>
            <p:nvPr/>
          </p:nvSpPr>
          <p:spPr bwMode="auto">
            <a:xfrm>
              <a:off x="152400" y="838200"/>
              <a:ext cx="8991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tabLst>
                  <a:tab pos="457200" algn="r"/>
                  <a:tab pos="2743200" algn="ctr"/>
                  <a:tab pos="5486400" algn="r"/>
                </a:tabLst>
              </a:pPr>
              <a:r>
                <a:rPr lang="en-US" b="1">
                  <a:cs typeface="Times New Roman" charset="0"/>
                </a:rPr>
                <a:t>0%      10%       20%       30%     40%     50%     60%      70%     80%      90%     100%</a:t>
              </a:r>
              <a:endParaRPr lang="en-US" sz="1400" b="1">
                <a:cs typeface="Times New Roman" charset="0"/>
              </a:endParaRPr>
            </a:p>
          </p:txBody>
        </p:sp>
        <p:cxnSp>
          <p:nvCxnSpPr>
            <p:cNvPr id="7" name="Straight Connector 6"/>
            <p:cNvCxnSpPr>
              <a:cxnSpLocks noChangeShapeType="1"/>
            </p:cNvCxnSpPr>
            <p:nvPr/>
          </p:nvCxnSpPr>
          <p:spPr bwMode="auto">
            <a:xfrm>
              <a:off x="228600" y="838200"/>
              <a:ext cx="8610600" cy="0"/>
            </a:xfrm>
            <a:prstGeom prst="line">
              <a:avLst/>
            </a:prstGeom>
            <a:noFill/>
            <a:ln w="38100">
              <a:solidFill>
                <a:srgbClr val="00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grpSp>
      <p:sp>
        <p:nvSpPr>
          <p:cNvPr id="11" name="TextBox 10"/>
          <p:cNvSpPr txBox="1"/>
          <p:nvPr/>
        </p:nvSpPr>
        <p:spPr>
          <a:xfrm>
            <a:off x="144463" y="3906838"/>
            <a:ext cx="4106862" cy="2308324"/>
          </a:xfrm>
          <a:prstGeom prst="rect">
            <a:avLst/>
          </a:prstGeom>
          <a:noFill/>
          <a:ln>
            <a:solidFill>
              <a:schemeClr val="tx1"/>
            </a:solidFill>
          </a:ln>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_tradnl" sz="1400" b="1" dirty="0"/>
              <a:t>Los Tres Principales factores de estrés de Bruce</a:t>
            </a:r>
            <a:endParaRPr lang="en-US" sz="1400" dirty="0"/>
          </a:p>
          <a:p>
            <a:r>
              <a:rPr lang="es-ES_tradnl" sz="1400" b="1" i="1" dirty="0">
                <a:effectLst>
                  <a:outerShdw blurRad="38100" dist="38100" dir="2700000" algn="tl" rotWithShape="0">
                    <a:srgbClr val="DDDDDD"/>
                  </a:outerShdw>
                </a:effectLst>
              </a:rPr>
              <a:t>1. </a:t>
            </a:r>
            <a:r>
              <a:rPr lang="es-ES_tradnl" sz="1400" b="1" i="1" dirty="0">
                <a:solidFill>
                  <a:srgbClr val="0000FF"/>
                </a:solidFill>
                <a:effectLst>
                  <a:outerShdw blurRad="38100" dist="38100" dir="2700000" algn="tl" rotWithShape="0">
                    <a:srgbClr val="DDDDDD"/>
                  </a:outerShdw>
                </a:effectLst>
              </a:rPr>
              <a:t>“No soporte el colegio”</a:t>
            </a:r>
            <a:endParaRPr lang="en-US" sz="1400" dirty="0">
              <a:solidFill>
                <a:srgbClr val="0000FF"/>
              </a:solidFill>
            </a:endParaRPr>
          </a:p>
          <a:p>
            <a:r>
              <a:rPr lang="es-ES_tradnl" sz="1400" b="1" dirty="0"/>
              <a:t>  (Salir de casa sin permiso)  </a:t>
            </a:r>
            <a:endParaRPr lang="en-US" sz="1400" dirty="0"/>
          </a:p>
          <a:p>
            <a:r>
              <a:rPr lang="es-ES_tradnl" sz="1400" b="1" dirty="0">
                <a:effectLst>
                  <a:outerShdw blurRad="38100" dist="38100" dir="2700000" algn="tl" rotWithShape="0">
                    <a:srgbClr val="DDDDDD"/>
                  </a:outerShdw>
                </a:effectLst>
              </a:rPr>
              <a:t>2</a:t>
            </a:r>
            <a:r>
              <a:rPr lang="es-ES_tradnl" sz="1400" b="1" dirty="0">
                <a:solidFill>
                  <a:srgbClr val="0000FF"/>
                </a:solidFill>
                <a:effectLst>
                  <a:outerShdw blurRad="38100" dist="38100" dir="2700000" algn="tl" rotWithShape="0">
                    <a:srgbClr val="DDDDDD"/>
                  </a:outerShdw>
                </a:effectLst>
              </a:rPr>
              <a:t>.</a:t>
            </a:r>
            <a:r>
              <a:rPr lang="es-ES_tradnl" sz="1400" b="1" dirty="0">
                <a:solidFill>
                  <a:srgbClr val="0000FF"/>
                </a:solidFill>
              </a:rPr>
              <a:t> </a:t>
            </a:r>
            <a:r>
              <a:rPr lang="es-ES_tradnl" sz="1400" b="1" i="1" dirty="0">
                <a:solidFill>
                  <a:srgbClr val="0000FF"/>
                </a:solidFill>
                <a:effectLst>
                  <a:outerShdw blurRad="38100" dist="38100" dir="2700000" algn="tl" rotWithShape="0">
                    <a:srgbClr val="DDDDDD"/>
                  </a:outerShdw>
                </a:effectLst>
              </a:rPr>
              <a:t>“Mamá siempre me está </a:t>
            </a:r>
            <a:r>
              <a:rPr lang="es-ES_tradnl" sz="1400" b="1" i="1" dirty="0" smtClean="0">
                <a:solidFill>
                  <a:srgbClr val="0000FF"/>
                </a:solidFill>
                <a:effectLst>
                  <a:outerShdw blurRad="38100" dist="38100" dir="2700000" algn="tl" rotWithShape="0">
                    <a:srgbClr val="DDDDDD"/>
                  </a:outerShdw>
                </a:effectLst>
              </a:rPr>
              <a:t>pidiendo</a:t>
            </a:r>
          </a:p>
          <a:p>
            <a:r>
              <a:rPr lang="es-ES_tradnl" sz="1400" b="1" i="1" dirty="0" smtClean="0">
                <a:solidFill>
                  <a:srgbClr val="0000FF"/>
                </a:solidFill>
                <a:effectLst>
                  <a:outerShdw blurRad="38100" dist="38100" dir="2700000" algn="tl" rotWithShape="0">
                    <a:srgbClr val="DDDDDD"/>
                  </a:outerShdw>
                </a:effectLst>
              </a:rPr>
              <a:t> </a:t>
            </a:r>
            <a:r>
              <a:rPr lang="es-ES_tradnl" sz="1400" b="1" i="1" dirty="0">
                <a:solidFill>
                  <a:srgbClr val="0000FF"/>
                </a:solidFill>
                <a:effectLst>
                  <a:outerShdw blurRad="38100" dist="38100" dir="2700000" algn="tl" rotWithShape="0">
                    <a:srgbClr val="DDDDDD"/>
                  </a:outerShdw>
                </a:effectLst>
              </a:rPr>
              <a:t>que limpie algo” </a:t>
            </a:r>
            <a:r>
              <a:rPr lang="es-ES_tradnl" sz="1400" b="1" dirty="0"/>
              <a:t>(Quehaceres)</a:t>
            </a:r>
            <a:endParaRPr lang="en-US" sz="1400" dirty="0"/>
          </a:p>
          <a:p>
            <a:r>
              <a:rPr lang="es-ES_tradnl" sz="1400" b="1" i="1" dirty="0">
                <a:effectLst>
                  <a:outerShdw blurRad="38100" dist="38100" dir="2700000" algn="tl" rotWithShape="0">
                    <a:srgbClr val="DDDDDD"/>
                  </a:outerShdw>
                </a:effectLst>
              </a:rPr>
              <a:t>3. </a:t>
            </a:r>
            <a:r>
              <a:rPr lang="es-ES_tradnl" sz="1400" b="1" i="1" dirty="0">
                <a:solidFill>
                  <a:srgbClr val="0000FF"/>
                </a:solidFill>
                <a:effectLst>
                  <a:outerShdw blurRad="38100" dist="38100" dir="2700000" algn="tl" rotWithShape="0">
                    <a:srgbClr val="DDDDDD"/>
                  </a:outerShdw>
                </a:effectLst>
              </a:rPr>
              <a:t>“Mi hora de ir a la </a:t>
            </a:r>
            <a:r>
              <a:rPr lang="es-ES_tradnl" sz="1400" b="1" i="1">
                <a:solidFill>
                  <a:srgbClr val="0000FF"/>
                </a:solidFill>
                <a:effectLst>
                  <a:outerShdw blurRad="38100" dist="38100" dir="2700000" algn="tl" rotWithShape="0">
                    <a:srgbClr val="DDDDDD"/>
                  </a:outerShdw>
                </a:effectLst>
              </a:rPr>
              <a:t>casa </a:t>
            </a:r>
            <a:r>
              <a:rPr lang="es-ES_tradnl" sz="1400" b="1" i="1" smtClean="0">
                <a:solidFill>
                  <a:srgbClr val="0000FF"/>
                </a:solidFill>
                <a:effectLst>
                  <a:outerShdw blurRad="38100" dist="38100" dir="2700000" algn="tl" rotWithShape="0">
                    <a:srgbClr val="DDDDDD"/>
                  </a:outerShdw>
                </a:effectLst>
              </a:rPr>
              <a:t>es</a:t>
            </a:r>
          </a:p>
          <a:p>
            <a:r>
              <a:rPr lang="es-ES_tradnl" sz="1400" b="1" i="1" smtClean="0">
                <a:solidFill>
                  <a:srgbClr val="0000FF"/>
                </a:solidFill>
                <a:effectLst>
                  <a:outerShdw blurRad="38100" dist="38100" dir="2700000" algn="tl" rotWithShape="0">
                    <a:srgbClr val="DDDDDD"/>
                  </a:outerShdw>
                </a:effectLst>
              </a:rPr>
              <a:t> </a:t>
            </a:r>
            <a:r>
              <a:rPr lang="es-ES_tradnl" sz="1400" b="1" i="1" dirty="0">
                <a:solidFill>
                  <a:srgbClr val="0000FF"/>
                </a:solidFill>
                <a:effectLst>
                  <a:outerShdw blurRad="38100" dist="38100" dir="2700000" algn="tl" rotWithShape="0">
                    <a:srgbClr val="DDDDDD"/>
                  </a:outerShdw>
                </a:effectLst>
              </a:rPr>
              <a:t>demasiado temprano”</a:t>
            </a:r>
            <a:endParaRPr lang="en-US" sz="1400" dirty="0">
              <a:solidFill>
                <a:srgbClr val="0000FF"/>
              </a:solidFill>
            </a:endParaRPr>
          </a:p>
          <a:p>
            <a:r>
              <a:rPr lang="es-ES_tradnl" sz="1400" b="1" dirty="0"/>
              <a:t>         (Irrespeto)</a:t>
            </a:r>
            <a:endParaRPr lang="en-US" sz="1400" dirty="0"/>
          </a:p>
          <a:p>
            <a:pPr eaLnBrk="1" hangingPunct="1"/>
            <a:endParaRPr lang="en-US" sz="1400" b="1" dirty="0">
              <a:cs typeface="Arial" charset="0"/>
            </a:endParaRPr>
          </a:p>
        </p:txBody>
      </p:sp>
      <p:sp>
        <p:nvSpPr>
          <p:cNvPr id="13" name="TextBox 12"/>
          <p:cNvSpPr txBox="1"/>
          <p:nvPr/>
        </p:nvSpPr>
        <p:spPr>
          <a:xfrm>
            <a:off x="144463" y="1371600"/>
            <a:ext cx="4114800" cy="2031325"/>
          </a:xfrm>
          <a:prstGeom prst="rect">
            <a:avLst/>
          </a:prstGeom>
          <a:noFill/>
          <a:ln>
            <a:solidFill>
              <a:schemeClr val="tx1"/>
            </a:solidFill>
          </a:ln>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s-ES_tradnl" sz="1400" b="1" dirty="0"/>
              <a:t>Los Tres Principales Factores de Estrés de Mamá</a:t>
            </a:r>
            <a:endParaRPr lang="en-US" sz="1400" dirty="0"/>
          </a:p>
          <a:p>
            <a:r>
              <a:rPr lang="es-ES_tradnl" sz="1400" b="1" i="1" dirty="0">
                <a:effectLst>
                  <a:outerShdw blurRad="38100" dist="38100" dir="2700000" algn="tl" rotWithShape="0">
                    <a:srgbClr val="DDDDDD"/>
                  </a:outerShdw>
                </a:effectLst>
              </a:rPr>
              <a:t> </a:t>
            </a:r>
            <a:r>
              <a:rPr lang="es-ES_tradnl" sz="1400" b="1" i="1" dirty="0">
                <a:solidFill>
                  <a:srgbClr val="0000FF"/>
                </a:solidFill>
                <a:effectLst>
                  <a:outerShdw blurRad="38100" dist="38100" dir="2700000" algn="tl" rotWithShape="0">
                    <a:srgbClr val="DDDDDD"/>
                  </a:outerShdw>
                </a:effectLst>
              </a:rPr>
              <a:t>“Falta de Respeto, Desafíos”</a:t>
            </a:r>
            <a:endParaRPr lang="en-US" sz="1400" dirty="0">
              <a:solidFill>
                <a:srgbClr val="0000FF"/>
              </a:solidFill>
            </a:endParaRPr>
          </a:p>
          <a:p>
            <a:r>
              <a:rPr lang="es-ES_tradnl" sz="1400" b="1" dirty="0"/>
              <a:t>        (Irrespeto)</a:t>
            </a:r>
            <a:endParaRPr lang="en-US" sz="1400" dirty="0"/>
          </a:p>
          <a:p>
            <a:pPr lvl="0"/>
            <a:r>
              <a:rPr lang="es-ES_tradnl" sz="1400" b="1" dirty="0">
                <a:solidFill>
                  <a:srgbClr val="0000FF"/>
                </a:solidFill>
                <a:effectLst>
                  <a:outerShdw blurRad="38100" dist="38100" dir="2700000" algn="tl" rotWithShape="0">
                    <a:srgbClr val="DDDDDD"/>
                  </a:outerShdw>
                </a:effectLst>
              </a:rPr>
              <a:t>“Él tiene muy mal genio”            </a:t>
            </a:r>
            <a:endParaRPr lang="en-US" sz="1400" dirty="0">
              <a:solidFill>
                <a:srgbClr val="0000FF"/>
              </a:solidFill>
            </a:endParaRPr>
          </a:p>
          <a:p>
            <a:r>
              <a:rPr lang="es-ES_tradnl" sz="1400" b="1" dirty="0"/>
              <a:t>        (Agresividad)</a:t>
            </a:r>
            <a:endParaRPr lang="en-US" sz="1400" dirty="0"/>
          </a:p>
          <a:p>
            <a:pPr lvl="0"/>
            <a:r>
              <a:rPr lang="es-ES_tradnl" sz="1400" b="1" i="1" dirty="0">
                <a:solidFill>
                  <a:srgbClr val="0000FF"/>
                </a:solidFill>
                <a:effectLst>
                  <a:outerShdw blurRad="38100" dist="38100" dir="2700000" algn="tl" rotWithShape="0">
                    <a:srgbClr val="DDDDDD"/>
                  </a:outerShdw>
                </a:effectLst>
              </a:rPr>
              <a:t>“Se niega a realizar quehaceres”</a:t>
            </a:r>
            <a:endParaRPr lang="en-US" sz="1400" dirty="0">
              <a:solidFill>
                <a:srgbClr val="0000FF"/>
              </a:solidFill>
            </a:endParaRPr>
          </a:p>
          <a:p>
            <a:r>
              <a:rPr lang="es-ES_tradnl" sz="1400" b="1" dirty="0"/>
              <a:t>        (Quehaceres)</a:t>
            </a:r>
            <a:endParaRPr lang="en-US" sz="1400" dirty="0"/>
          </a:p>
          <a:p>
            <a:pPr eaLnBrk="1" hangingPunct="1"/>
            <a:endParaRPr lang="en-US" sz="1400" b="1" dirty="0">
              <a:cs typeface="Arial" charset="0"/>
            </a:endParaRPr>
          </a:p>
        </p:txBody>
      </p:sp>
      <p:cxnSp>
        <p:nvCxnSpPr>
          <p:cNvPr id="23" name="Straight Arrow Connector 22"/>
          <p:cNvCxnSpPr>
            <a:cxnSpLocks noChangeShapeType="1"/>
          </p:cNvCxnSpPr>
          <p:nvPr/>
        </p:nvCxnSpPr>
        <p:spPr bwMode="auto">
          <a:xfrm rot="5400000">
            <a:off x="3734594" y="2039144"/>
            <a:ext cx="304800" cy="1588"/>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29" name="Straight Arrow Connector 28"/>
          <p:cNvCxnSpPr>
            <a:cxnSpLocks noChangeShapeType="1"/>
          </p:cNvCxnSpPr>
          <p:nvPr/>
        </p:nvCxnSpPr>
        <p:spPr bwMode="auto">
          <a:xfrm rot="5400000">
            <a:off x="3657600" y="3198813"/>
            <a:ext cx="303213" cy="1587"/>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grpSp>
        <p:nvGrpSpPr>
          <p:cNvPr id="59401" name="Group 7"/>
          <p:cNvGrpSpPr>
            <a:grpSpLocks/>
          </p:cNvGrpSpPr>
          <p:nvPr/>
        </p:nvGrpSpPr>
        <p:grpSpPr bwMode="auto">
          <a:xfrm>
            <a:off x="8074025" y="1698625"/>
            <a:ext cx="685800" cy="341313"/>
            <a:chOff x="8074025" y="1698625"/>
            <a:chExt cx="685800" cy="341313"/>
          </a:xfrm>
        </p:grpSpPr>
        <p:sp>
          <p:nvSpPr>
            <p:cNvPr id="38" name="Text Box 33"/>
            <p:cNvSpPr txBox="1">
              <a:spLocks noChangeArrowheads="1"/>
            </p:cNvSpPr>
            <p:nvPr/>
          </p:nvSpPr>
          <p:spPr bwMode="auto">
            <a:xfrm>
              <a:off x="8074025" y="1698625"/>
              <a:ext cx="685800" cy="341313"/>
            </a:xfrm>
            <a:prstGeom prst="rect">
              <a:avLst/>
            </a:prstGeom>
            <a:noFill/>
            <a:ln w="9525">
              <a:noFill/>
              <a:miter lim="800000"/>
              <a:headEnd/>
              <a:tailEnd/>
            </a:ln>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500" b="1">
                  <a:solidFill>
                    <a:srgbClr val="000080"/>
                  </a:solidFill>
                  <a:effectLst>
                    <a:outerShdw blurRad="38100" dist="38100" dir="2700000" algn="tl">
                      <a:srgbClr val="DDDDDD"/>
                    </a:outerShdw>
                  </a:effectLst>
                  <a:cs typeface="Times New Roman" charset="0"/>
                </a:rPr>
                <a:t>40%</a:t>
              </a:r>
            </a:p>
          </p:txBody>
        </p:sp>
        <p:cxnSp>
          <p:nvCxnSpPr>
            <p:cNvPr id="30" name="Straight Arrow Connector 29"/>
            <p:cNvCxnSpPr>
              <a:cxnSpLocks noChangeShapeType="1"/>
            </p:cNvCxnSpPr>
            <p:nvPr/>
          </p:nvCxnSpPr>
          <p:spPr bwMode="auto">
            <a:xfrm rot="5400000">
              <a:off x="8475662" y="1887538"/>
              <a:ext cx="303213" cy="1588"/>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grpSp>
      <p:grpSp>
        <p:nvGrpSpPr>
          <p:cNvPr id="59402" name="Group 8"/>
          <p:cNvGrpSpPr>
            <a:grpSpLocks/>
          </p:cNvGrpSpPr>
          <p:nvPr/>
        </p:nvGrpSpPr>
        <p:grpSpPr bwMode="auto">
          <a:xfrm>
            <a:off x="8089900" y="2324100"/>
            <a:ext cx="685800" cy="341313"/>
            <a:chOff x="8117220" y="2188147"/>
            <a:chExt cx="685800" cy="341312"/>
          </a:xfrm>
        </p:grpSpPr>
        <p:sp>
          <p:nvSpPr>
            <p:cNvPr id="37" name="Text Box 33"/>
            <p:cNvSpPr txBox="1">
              <a:spLocks noChangeArrowheads="1"/>
            </p:cNvSpPr>
            <p:nvPr/>
          </p:nvSpPr>
          <p:spPr bwMode="auto">
            <a:xfrm>
              <a:off x="8117220" y="2188147"/>
              <a:ext cx="685800" cy="341312"/>
            </a:xfrm>
            <a:prstGeom prst="rect">
              <a:avLst/>
            </a:prstGeom>
            <a:noFill/>
            <a:ln w="9525">
              <a:noFill/>
              <a:miter lim="800000"/>
              <a:headEnd/>
              <a:tailEnd/>
            </a:ln>
          </p:spPr>
          <p:txBody>
            <a:bodyPr/>
            <a:lstStyle/>
            <a:p>
              <a:pPr eaLnBrk="1" hangingPunct="1">
                <a:defRPr/>
              </a:pPr>
              <a:r>
                <a:rPr lang="en-US" sz="1500" b="1" dirty="0">
                  <a:solidFill>
                    <a:schemeClr val="accent6"/>
                  </a:solidFill>
                  <a:effectLst>
                    <a:outerShdw blurRad="38100" dist="38100" dir="2700000" algn="tl">
                      <a:srgbClr val="C0C0C0"/>
                    </a:outerShdw>
                  </a:effectLst>
                  <a:ea typeface="MS PGothic" panose="020B0600070205080204" pitchFamily="34" charset="-128"/>
                  <a:cs typeface="Times New Roman" pitchFamily="18" charset="0"/>
                </a:rPr>
                <a:t>60%</a:t>
              </a:r>
              <a:endParaRPr lang="en-US" sz="2000" b="1" u="sng" dirty="0">
                <a:solidFill>
                  <a:schemeClr val="accent6"/>
                </a:solidFill>
                <a:ea typeface="MS PGothic" panose="020B0600070205080204" pitchFamily="34" charset="-128"/>
                <a:cs typeface="Times New Roman" pitchFamily="18" charset="0"/>
              </a:endParaRPr>
            </a:p>
            <a:p>
              <a:pPr eaLnBrk="1" hangingPunct="1">
                <a:defRPr/>
              </a:pPr>
              <a:endParaRPr lang="en-US" sz="4000" b="1" dirty="0">
                <a:ea typeface="MS PGothic" panose="020B0600070205080204" pitchFamily="34" charset="-128"/>
                <a:cs typeface="Times New Roman" pitchFamily="18" charset="0"/>
              </a:endParaRPr>
            </a:p>
          </p:txBody>
        </p:sp>
        <p:cxnSp>
          <p:nvCxnSpPr>
            <p:cNvPr id="31" name="Straight Arrow Connector 30"/>
            <p:cNvCxnSpPr>
              <a:cxnSpLocks noChangeShapeType="1"/>
            </p:cNvCxnSpPr>
            <p:nvPr/>
          </p:nvCxnSpPr>
          <p:spPr bwMode="auto">
            <a:xfrm rot="5400000">
              <a:off x="8490283" y="2369121"/>
              <a:ext cx="303211" cy="1588"/>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grpSp>
      <p:sp>
        <p:nvSpPr>
          <p:cNvPr id="33" name="Text Box 25"/>
          <p:cNvSpPr txBox="1">
            <a:spLocks noChangeArrowheads="1"/>
          </p:cNvSpPr>
          <p:nvPr/>
        </p:nvSpPr>
        <p:spPr bwMode="auto">
          <a:xfrm>
            <a:off x="3346450" y="1795463"/>
            <a:ext cx="609600" cy="265112"/>
          </a:xfrm>
          <a:prstGeom prst="rect">
            <a:avLst/>
          </a:prstGeom>
          <a:noFill/>
          <a:ln w="9525">
            <a:noFill/>
            <a:miter lim="800000"/>
            <a:headEnd/>
            <a:tailEnd/>
          </a:ln>
        </p:spPr>
        <p:txBody>
          <a:bodyPr/>
          <a:lstStyle/>
          <a:p>
            <a:pPr eaLnBrk="1" hangingPunct="1">
              <a:defRPr/>
            </a:pPr>
            <a:r>
              <a:rPr lang="en-US" sz="1500" b="1" dirty="0">
                <a:solidFill>
                  <a:srgbClr val="000080"/>
                </a:solidFill>
                <a:effectLst>
                  <a:outerShdw blurRad="38100" dist="38100" dir="2700000" algn="tl">
                    <a:srgbClr val="C0C0C0"/>
                  </a:outerShdw>
                </a:effectLst>
                <a:ea typeface="MS PGothic" panose="020B0600070205080204" pitchFamily="34" charset="-128"/>
                <a:cs typeface="Times New Roman" pitchFamily="18" charset="0"/>
              </a:rPr>
              <a:t>30%</a:t>
            </a:r>
            <a:endParaRPr lang="en-US" sz="2000" b="1" u="sng" dirty="0">
              <a:solidFill>
                <a:srgbClr val="000080"/>
              </a:solidFill>
              <a:ea typeface="MS PGothic" panose="020B0600070205080204" pitchFamily="34" charset="-128"/>
              <a:cs typeface="Times New Roman" pitchFamily="18" charset="0"/>
            </a:endParaRPr>
          </a:p>
        </p:txBody>
      </p:sp>
      <p:sp>
        <p:nvSpPr>
          <p:cNvPr id="34" name="Text Box 25"/>
          <p:cNvSpPr txBox="1">
            <a:spLocks noChangeArrowheads="1"/>
          </p:cNvSpPr>
          <p:nvPr/>
        </p:nvSpPr>
        <p:spPr bwMode="auto">
          <a:xfrm>
            <a:off x="3276600" y="3041650"/>
            <a:ext cx="609600" cy="265113"/>
          </a:xfrm>
          <a:prstGeom prst="rect">
            <a:avLst/>
          </a:prstGeom>
          <a:noFill/>
          <a:ln w="9525">
            <a:noFill/>
            <a:miter lim="800000"/>
            <a:headEnd/>
            <a:tailEnd/>
          </a:ln>
        </p:spPr>
        <p:txBody>
          <a:bodyPr/>
          <a:lstStyle/>
          <a:p>
            <a:pPr eaLnBrk="1" hangingPunct="1">
              <a:defRPr/>
            </a:pPr>
            <a:r>
              <a:rPr lang="en-US" sz="1500" b="1" dirty="0">
                <a:solidFill>
                  <a:srgbClr val="000080"/>
                </a:solidFill>
                <a:effectLst>
                  <a:outerShdw blurRad="38100" dist="38100" dir="2700000" algn="tl">
                    <a:srgbClr val="C0C0C0"/>
                  </a:outerShdw>
                </a:effectLst>
                <a:ea typeface="MS PGothic" panose="020B0600070205080204" pitchFamily="34" charset="-128"/>
                <a:cs typeface="Times New Roman" pitchFamily="18" charset="0"/>
              </a:rPr>
              <a:t>30%</a:t>
            </a:r>
            <a:endParaRPr lang="en-US" sz="2000" b="1" u="sng" dirty="0">
              <a:solidFill>
                <a:srgbClr val="000080"/>
              </a:solidFill>
              <a:ea typeface="MS PGothic" panose="020B0600070205080204" pitchFamily="34" charset="-128"/>
              <a:cs typeface="Times New Roman" pitchFamily="18" charset="0"/>
            </a:endParaRPr>
          </a:p>
          <a:p>
            <a:pPr eaLnBrk="1" hangingPunct="1">
              <a:defRPr/>
            </a:pPr>
            <a:endParaRPr lang="en-US" sz="4000" b="1" dirty="0">
              <a:ea typeface="MS PGothic" panose="020B0600070205080204" pitchFamily="34" charset="-128"/>
              <a:cs typeface="Times New Roman" pitchFamily="18" charset="0"/>
            </a:endParaRPr>
          </a:p>
        </p:txBody>
      </p:sp>
      <p:grpSp>
        <p:nvGrpSpPr>
          <p:cNvPr id="59405" name="Group 9"/>
          <p:cNvGrpSpPr>
            <a:grpSpLocks/>
          </p:cNvGrpSpPr>
          <p:nvPr/>
        </p:nvGrpSpPr>
        <p:grpSpPr bwMode="auto">
          <a:xfrm>
            <a:off x="8074025" y="2819400"/>
            <a:ext cx="685800" cy="341313"/>
            <a:chOff x="8074025" y="2875135"/>
            <a:chExt cx="685800" cy="341312"/>
          </a:xfrm>
        </p:grpSpPr>
        <p:cxnSp>
          <p:nvCxnSpPr>
            <p:cNvPr id="32" name="Straight Arrow Connector 31"/>
            <p:cNvCxnSpPr>
              <a:cxnSpLocks noChangeShapeType="1"/>
            </p:cNvCxnSpPr>
            <p:nvPr/>
          </p:nvCxnSpPr>
          <p:spPr bwMode="auto">
            <a:xfrm rot="5400000">
              <a:off x="8489950" y="3025948"/>
              <a:ext cx="303212" cy="1587"/>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39" name="Text Box 33"/>
            <p:cNvSpPr txBox="1">
              <a:spLocks noChangeArrowheads="1"/>
            </p:cNvSpPr>
            <p:nvPr/>
          </p:nvSpPr>
          <p:spPr bwMode="auto">
            <a:xfrm>
              <a:off x="8074025" y="2875135"/>
              <a:ext cx="685800" cy="341312"/>
            </a:xfrm>
            <a:prstGeom prst="rect">
              <a:avLst/>
            </a:prstGeom>
            <a:noFill/>
            <a:ln w="9525">
              <a:noFill/>
              <a:miter lim="800000"/>
              <a:headEnd/>
              <a:tailEnd/>
            </a:ln>
          </p:spPr>
          <p:txBody>
            <a:bodyPr/>
            <a:lstStyle/>
            <a:p>
              <a:pPr eaLnBrk="1" hangingPunct="1">
                <a:defRPr/>
              </a:pPr>
              <a:r>
                <a:rPr lang="en-US" sz="1500" b="1" dirty="0">
                  <a:solidFill>
                    <a:schemeClr val="accent6"/>
                  </a:solidFill>
                  <a:effectLst>
                    <a:outerShdw blurRad="38100" dist="38100" dir="2700000" algn="tl">
                      <a:srgbClr val="C0C0C0"/>
                    </a:outerShdw>
                  </a:effectLst>
                  <a:ea typeface="MS PGothic" panose="020B0600070205080204" pitchFamily="34" charset="-128"/>
                  <a:cs typeface="Times New Roman" pitchFamily="18" charset="0"/>
                </a:rPr>
                <a:t>30%</a:t>
              </a:r>
              <a:endParaRPr lang="en-US" sz="2000" b="1" u="sng" dirty="0">
                <a:solidFill>
                  <a:schemeClr val="accent6"/>
                </a:solidFill>
                <a:ea typeface="MS PGothic" panose="020B0600070205080204" pitchFamily="34" charset="-128"/>
                <a:cs typeface="Times New Roman" pitchFamily="18" charset="0"/>
              </a:endParaRPr>
            </a:p>
            <a:p>
              <a:pPr eaLnBrk="1" hangingPunct="1">
                <a:defRPr/>
              </a:pPr>
              <a:endParaRPr lang="en-US" sz="4000" b="1" dirty="0">
                <a:ea typeface="MS PGothic" panose="020B0600070205080204" pitchFamily="34" charset="-128"/>
                <a:cs typeface="Times New Roman" pitchFamily="18" charset="0"/>
              </a:endParaRPr>
            </a:p>
          </p:txBody>
        </p:sp>
      </p:grpSp>
      <p:sp>
        <p:nvSpPr>
          <p:cNvPr id="40" name="Text Box 31"/>
          <p:cNvSpPr txBox="1">
            <a:spLocks noChangeArrowheads="1"/>
          </p:cNvSpPr>
          <p:nvPr/>
        </p:nvSpPr>
        <p:spPr bwMode="auto">
          <a:xfrm>
            <a:off x="3254375" y="4222750"/>
            <a:ext cx="685800" cy="341313"/>
          </a:xfrm>
          <a:prstGeom prst="rect">
            <a:avLst/>
          </a:prstGeom>
          <a:noFill/>
          <a:ln w="9525">
            <a:noFill/>
            <a:miter lim="800000"/>
            <a:headEnd/>
            <a:tailEnd/>
          </a:ln>
        </p:spPr>
        <p:txBody>
          <a:bodyPr/>
          <a:lstStyle/>
          <a:p>
            <a:pPr eaLnBrk="1" hangingPunct="1">
              <a:defRPr/>
            </a:pPr>
            <a:r>
              <a:rPr lang="en-US" sz="1500" b="1" dirty="0">
                <a:solidFill>
                  <a:srgbClr val="000080"/>
                </a:solidFill>
                <a:effectLst>
                  <a:outerShdw blurRad="38100" dist="38100" dir="2700000" algn="tl">
                    <a:srgbClr val="C0C0C0"/>
                  </a:outerShdw>
                </a:effectLst>
                <a:ea typeface="MS PGothic" panose="020B0600070205080204" pitchFamily="34" charset="-128"/>
                <a:cs typeface="Times New Roman" pitchFamily="18" charset="0"/>
              </a:rPr>
              <a:t>80%</a:t>
            </a:r>
          </a:p>
          <a:p>
            <a:pPr eaLnBrk="1" hangingPunct="1">
              <a:defRPr/>
            </a:pPr>
            <a:endParaRPr lang="en-US" sz="4000" b="1" dirty="0">
              <a:ea typeface="MS PGothic" panose="020B0600070205080204" pitchFamily="34" charset="-128"/>
              <a:cs typeface="Times New Roman" pitchFamily="18" charset="0"/>
            </a:endParaRPr>
          </a:p>
        </p:txBody>
      </p:sp>
      <p:sp>
        <p:nvSpPr>
          <p:cNvPr id="41" name="Text Box 31"/>
          <p:cNvSpPr txBox="1">
            <a:spLocks noChangeArrowheads="1"/>
          </p:cNvSpPr>
          <p:nvPr/>
        </p:nvSpPr>
        <p:spPr bwMode="auto">
          <a:xfrm>
            <a:off x="3254375" y="4725988"/>
            <a:ext cx="685800" cy="341312"/>
          </a:xfrm>
          <a:prstGeom prst="rect">
            <a:avLst/>
          </a:prstGeom>
          <a:noFill/>
          <a:ln w="9525">
            <a:noFill/>
            <a:miter lim="800000"/>
            <a:headEnd/>
            <a:tailEnd/>
          </a:ln>
        </p:spPr>
        <p:txBody>
          <a:bodyPr/>
          <a:lstStyle/>
          <a:p>
            <a:pPr eaLnBrk="1" hangingPunct="1">
              <a:defRPr/>
            </a:pPr>
            <a:r>
              <a:rPr lang="en-US" sz="1500" b="1" dirty="0">
                <a:solidFill>
                  <a:srgbClr val="000080"/>
                </a:solidFill>
                <a:effectLst>
                  <a:outerShdw blurRad="38100" dist="38100" dir="2700000" algn="tl">
                    <a:srgbClr val="C0C0C0"/>
                  </a:outerShdw>
                </a:effectLst>
                <a:ea typeface="MS PGothic" panose="020B0600070205080204" pitchFamily="34" charset="-128"/>
                <a:cs typeface="Times New Roman" pitchFamily="18" charset="0"/>
              </a:rPr>
              <a:t>90%</a:t>
            </a:r>
            <a:endParaRPr lang="en-US" sz="2000" b="1" u="sng" dirty="0">
              <a:solidFill>
                <a:srgbClr val="000080"/>
              </a:solidFill>
              <a:ea typeface="MS PGothic" panose="020B0600070205080204" pitchFamily="34" charset="-128"/>
              <a:cs typeface="Times New Roman" pitchFamily="18" charset="0"/>
            </a:endParaRPr>
          </a:p>
        </p:txBody>
      </p:sp>
      <p:sp>
        <p:nvSpPr>
          <p:cNvPr id="42" name="Text Box 31"/>
          <p:cNvSpPr txBox="1">
            <a:spLocks noChangeArrowheads="1"/>
          </p:cNvSpPr>
          <p:nvPr/>
        </p:nvSpPr>
        <p:spPr bwMode="auto">
          <a:xfrm>
            <a:off x="3241675" y="5316538"/>
            <a:ext cx="685800" cy="341312"/>
          </a:xfrm>
          <a:prstGeom prst="rect">
            <a:avLst/>
          </a:prstGeom>
          <a:noFill/>
          <a:ln w="9525">
            <a:noFill/>
            <a:miter lim="800000"/>
            <a:headEnd/>
            <a:tailEnd/>
          </a:ln>
        </p:spPr>
        <p:txBody>
          <a:bodyPr/>
          <a:lstStyle/>
          <a:p>
            <a:pPr eaLnBrk="1" hangingPunct="1">
              <a:defRPr/>
            </a:pPr>
            <a:r>
              <a:rPr lang="en-US" sz="1500" b="1" dirty="0">
                <a:solidFill>
                  <a:schemeClr val="accent6"/>
                </a:solidFill>
                <a:effectLst>
                  <a:outerShdw blurRad="38100" dist="38100" dir="2700000" algn="tl">
                    <a:srgbClr val="C0C0C0"/>
                  </a:outerShdw>
                </a:effectLst>
                <a:ea typeface="MS PGothic" panose="020B0600070205080204" pitchFamily="34" charset="-128"/>
                <a:cs typeface="Times New Roman" pitchFamily="18" charset="0"/>
              </a:rPr>
              <a:t>40%</a:t>
            </a:r>
            <a:endParaRPr lang="en-US" sz="2000" b="1" u="sng" dirty="0">
              <a:solidFill>
                <a:schemeClr val="accent6"/>
              </a:solidFill>
              <a:ea typeface="MS PGothic" panose="020B0600070205080204" pitchFamily="34" charset="-128"/>
              <a:cs typeface="Times New Roman" pitchFamily="18" charset="0"/>
            </a:endParaRPr>
          </a:p>
          <a:p>
            <a:pPr eaLnBrk="1" hangingPunct="1">
              <a:defRPr/>
            </a:pPr>
            <a:endParaRPr lang="en-US" sz="4000" b="1" dirty="0">
              <a:ea typeface="MS PGothic" panose="020B0600070205080204" pitchFamily="34" charset="-128"/>
              <a:cs typeface="Times New Roman" pitchFamily="18" charset="0"/>
            </a:endParaRPr>
          </a:p>
        </p:txBody>
      </p:sp>
      <p:cxnSp>
        <p:nvCxnSpPr>
          <p:cNvPr id="45" name="Straight Arrow Connector 44"/>
          <p:cNvCxnSpPr>
            <a:cxnSpLocks noChangeShapeType="1"/>
          </p:cNvCxnSpPr>
          <p:nvPr/>
        </p:nvCxnSpPr>
        <p:spPr bwMode="auto">
          <a:xfrm rot="5400000">
            <a:off x="3675062" y="4373563"/>
            <a:ext cx="303213" cy="1588"/>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46" name="Straight Arrow Connector 45"/>
          <p:cNvCxnSpPr>
            <a:cxnSpLocks noChangeShapeType="1"/>
          </p:cNvCxnSpPr>
          <p:nvPr/>
        </p:nvCxnSpPr>
        <p:spPr bwMode="auto">
          <a:xfrm rot="5400000">
            <a:off x="3687763" y="4876800"/>
            <a:ext cx="303212" cy="1588"/>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47" name="Straight Arrow Connector 46"/>
          <p:cNvCxnSpPr>
            <a:cxnSpLocks noChangeShapeType="1"/>
          </p:cNvCxnSpPr>
          <p:nvPr/>
        </p:nvCxnSpPr>
        <p:spPr bwMode="auto">
          <a:xfrm rot="5400000">
            <a:off x="3659188" y="5489575"/>
            <a:ext cx="303212" cy="1588"/>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grpSp>
        <p:nvGrpSpPr>
          <p:cNvPr id="59412" name="Group 1"/>
          <p:cNvGrpSpPr>
            <a:grpSpLocks/>
          </p:cNvGrpSpPr>
          <p:nvPr/>
        </p:nvGrpSpPr>
        <p:grpSpPr bwMode="auto">
          <a:xfrm>
            <a:off x="5461000" y="252413"/>
            <a:ext cx="1095375" cy="676275"/>
            <a:chOff x="5461000" y="252413"/>
            <a:chExt cx="1095375" cy="676275"/>
          </a:xfrm>
        </p:grpSpPr>
        <p:sp>
          <p:nvSpPr>
            <p:cNvPr id="48" name="Text Box 6"/>
            <p:cNvSpPr txBox="1">
              <a:spLocks noChangeArrowheads="1"/>
            </p:cNvSpPr>
            <p:nvPr/>
          </p:nvSpPr>
          <p:spPr bwMode="auto">
            <a:xfrm>
              <a:off x="5461000" y="252413"/>
              <a:ext cx="1095375" cy="266700"/>
            </a:xfrm>
            <a:prstGeom prst="rect">
              <a:avLst/>
            </a:prstGeom>
            <a:noFill/>
            <a:ln w="9525">
              <a:noFill/>
              <a:miter lim="800000"/>
              <a:headEnd/>
              <a:tailEnd/>
            </a:ln>
          </p:spPr>
          <p:txBody>
            <a:bodyPr/>
            <a:lstStyle/>
            <a:p>
              <a:pPr eaLnBrk="1" hangingPunct="1">
                <a:defRPr/>
              </a:pPr>
              <a:r>
                <a:rPr lang="en-US" sz="1600" b="1" dirty="0">
                  <a:solidFill>
                    <a:srgbClr val="000080"/>
                  </a:solidFill>
                  <a:effectLst>
                    <a:outerShdw blurRad="38100" dist="38100" dir="2700000" algn="tl">
                      <a:srgbClr val="C0C0C0"/>
                    </a:outerShdw>
                  </a:effectLst>
                  <a:ea typeface="MS PGothic" panose="020B0600070205080204" pitchFamily="34" charset="-128"/>
                  <a:cs typeface="Times New Roman" pitchFamily="18" charset="0"/>
                </a:rPr>
                <a:t> Bruce</a:t>
              </a:r>
              <a:endParaRPr lang="en-US" sz="1600" b="1" dirty="0">
                <a:ea typeface="MS PGothic" panose="020B0600070205080204" pitchFamily="34" charset="-128"/>
                <a:cs typeface="Times New Roman" pitchFamily="18" charset="0"/>
              </a:endParaRPr>
            </a:p>
          </p:txBody>
        </p:sp>
        <p:cxnSp>
          <p:nvCxnSpPr>
            <p:cNvPr id="3" name="Straight Connector 2"/>
            <p:cNvCxnSpPr/>
            <p:nvPr/>
          </p:nvCxnSpPr>
          <p:spPr>
            <a:xfrm>
              <a:off x="6096000" y="550863"/>
              <a:ext cx="0" cy="166687"/>
            </a:xfrm>
            <a:prstGeom prst="line">
              <a:avLst/>
            </a:prstGeom>
          </p:spPr>
          <p:style>
            <a:lnRef idx="1">
              <a:schemeClr val="dk1"/>
            </a:lnRef>
            <a:fillRef idx="0">
              <a:schemeClr val="dk1"/>
            </a:fillRef>
            <a:effectRef idx="0">
              <a:schemeClr val="dk1"/>
            </a:effectRef>
            <a:fontRef idx="minor">
              <a:schemeClr val="tx1"/>
            </a:fontRef>
          </p:style>
        </p:cxnSp>
        <p:sp>
          <p:nvSpPr>
            <p:cNvPr id="16" name="Text Box 24"/>
            <p:cNvSpPr txBox="1">
              <a:spLocks noChangeArrowheads="1"/>
            </p:cNvSpPr>
            <p:nvPr/>
          </p:nvSpPr>
          <p:spPr bwMode="auto">
            <a:xfrm>
              <a:off x="5908675" y="587375"/>
              <a:ext cx="339725" cy="341313"/>
            </a:xfrm>
            <a:prstGeom prst="rect">
              <a:avLst/>
            </a:prstGeom>
            <a:noFill/>
            <a:ln w="9525">
              <a:noFill/>
              <a:miter lim="800000"/>
              <a:headEnd/>
              <a:tailEnd/>
            </a:ln>
          </p:spPr>
          <p:txBody>
            <a:bodyPr/>
            <a:lstStyle/>
            <a:p>
              <a:pPr eaLnBrk="1" hangingPunct="1">
                <a:defRPr/>
              </a:pPr>
              <a:r>
                <a:rPr lang="en-US" sz="2400" b="1" dirty="0">
                  <a:solidFill>
                    <a:srgbClr val="C00000"/>
                  </a:solidFill>
                  <a:effectLst>
                    <a:outerShdw blurRad="38100" dist="38100" dir="2700000" algn="tl">
                      <a:srgbClr val="C0C0C0"/>
                    </a:outerShdw>
                  </a:effectLst>
                  <a:ea typeface="MS PGothic" panose="020B0600070205080204" pitchFamily="34" charset="-128"/>
                  <a:cs typeface="Times New Roman" pitchFamily="18" charset="0"/>
                </a:rPr>
                <a:t>X</a:t>
              </a:r>
              <a:endParaRPr lang="en-US" sz="2400" b="1" u="sng" dirty="0">
                <a:solidFill>
                  <a:srgbClr val="C00000"/>
                </a:solidFill>
                <a:ea typeface="MS PGothic" panose="020B0600070205080204" pitchFamily="34" charset="-128"/>
                <a:cs typeface="Times New Roman" pitchFamily="18" charset="0"/>
              </a:endParaRPr>
            </a:p>
            <a:p>
              <a:pPr eaLnBrk="1" hangingPunct="1">
                <a:defRPr/>
              </a:pPr>
              <a:endParaRPr lang="en-US" sz="2400" b="1" dirty="0">
                <a:solidFill>
                  <a:srgbClr val="C00000"/>
                </a:solidFill>
                <a:ea typeface="MS PGothic" panose="020B0600070205080204" pitchFamily="34" charset="-128"/>
                <a:cs typeface="Times New Roman" pitchFamily="18" charset="0"/>
              </a:endParaRPr>
            </a:p>
          </p:txBody>
        </p:sp>
      </p:grpSp>
      <p:grpSp>
        <p:nvGrpSpPr>
          <p:cNvPr id="59413" name="Group 3"/>
          <p:cNvGrpSpPr>
            <a:grpSpLocks/>
          </p:cNvGrpSpPr>
          <p:nvPr/>
        </p:nvGrpSpPr>
        <p:grpSpPr bwMode="auto">
          <a:xfrm>
            <a:off x="6507163" y="85725"/>
            <a:ext cx="835025" cy="835025"/>
            <a:chOff x="6507642" y="84932"/>
            <a:chExt cx="835025" cy="835708"/>
          </a:xfrm>
        </p:grpSpPr>
        <p:sp>
          <p:nvSpPr>
            <p:cNvPr id="20" name="Text Box 6"/>
            <p:cNvSpPr txBox="1">
              <a:spLocks noChangeArrowheads="1"/>
            </p:cNvSpPr>
            <p:nvPr/>
          </p:nvSpPr>
          <p:spPr bwMode="auto">
            <a:xfrm>
              <a:off x="6507642" y="84932"/>
              <a:ext cx="835025" cy="335237"/>
            </a:xfrm>
            <a:prstGeom prst="rect">
              <a:avLst/>
            </a:prstGeom>
            <a:noFill/>
            <a:ln w="9525">
              <a:noFill/>
              <a:miter lim="800000"/>
              <a:headEnd/>
              <a:tailEnd/>
            </a:ln>
          </p:spPr>
          <p:txBody>
            <a:bodyPr/>
            <a:lstStyle/>
            <a:p>
              <a:pPr eaLnBrk="1" hangingPunct="1">
                <a:defRPr/>
              </a:pPr>
              <a:r>
                <a:rPr lang="en-US" sz="1600" b="1" dirty="0" err="1" smtClean="0">
                  <a:solidFill>
                    <a:srgbClr val="000080"/>
                  </a:solidFill>
                  <a:effectLst>
                    <a:outerShdw blurRad="38100" dist="38100" dir="2700000" algn="tl">
                      <a:srgbClr val="C0C0C0"/>
                    </a:outerShdw>
                  </a:effectLst>
                  <a:ea typeface="MS PGothic" panose="020B0600070205080204" pitchFamily="34" charset="-128"/>
                  <a:cs typeface="Times New Roman" pitchFamily="18" charset="0"/>
                </a:rPr>
                <a:t>Papá</a:t>
              </a:r>
              <a:endParaRPr lang="en-US" sz="3200" b="1" dirty="0">
                <a:ea typeface="MS PGothic" panose="020B0600070205080204" pitchFamily="34" charset="-128"/>
                <a:cs typeface="Times New Roman" pitchFamily="18" charset="0"/>
              </a:endParaRPr>
            </a:p>
          </p:txBody>
        </p:sp>
        <p:cxnSp>
          <p:nvCxnSpPr>
            <p:cNvPr id="50" name="Straight Connector 49"/>
            <p:cNvCxnSpPr/>
            <p:nvPr/>
          </p:nvCxnSpPr>
          <p:spPr>
            <a:xfrm>
              <a:off x="6794979" y="391571"/>
              <a:ext cx="3175" cy="338414"/>
            </a:xfrm>
            <a:prstGeom prst="line">
              <a:avLst/>
            </a:prstGeom>
          </p:spPr>
          <p:style>
            <a:lnRef idx="1">
              <a:schemeClr val="dk1"/>
            </a:lnRef>
            <a:fillRef idx="0">
              <a:schemeClr val="dk1"/>
            </a:fillRef>
            <a:effectRef idx="0">
              <a:schemeClr val="dk1"/>
            </a:effectRef>
            <a:fontRef idx="minor">
              <a:schemeClr val="tx1"/>
            </a:fontRef>
          </p:style>
        </p:cxnSp>
        <p:sp>
          <p:nvSpPr>
            <p:cNvPr id="17" name="Text Box 24"/>
            <p:cNvSpPr txBox="1">
              <a:spLocks noChangeArrowheads="1"/>
            </p:cNvSpPr>
            <p:nvPr/>
          </p:nvSpPr>
          <p:spPr bwMode="auto">
            <a:xfrm>
              <a:off x="6628292" y="579049"/>
              <a:ext cx="339725" cy="341591"/>
            </a:xfrm>
            <a:prstGeom prst="rect">
              <a:avLst/>
            </a:prstGeom>
            <a:noFill/>
            <a:ln w="9525">
              <a:noFill/>
              <a:miter lim="800000"/>
              <a:headEnd/>
              <a:tailEnd/>
            </a:ln>
          </p:spPr>
          <p:txBody>
            <a:bodyPr/>
            <a:lstStyle/>
            <a:p>
              <a:pPr eaLnBrk="1" hangingPunct="1">
                <a:defRPr/>
              </a:pPr>
              <a:r>
                <a:rPr lang="en-US" sz="2400" b="1" dirty="0">
                  <a:solidFill>
                    <a:srgbClr val="C00000"/>
                  </a:solidFill>
                  <a:effectLst>
                    <a:outerShdw blurRad="38100" dist="38100" dir="2700000" algn="tl">
                      <a:srgbClr val="C0C0C0"/>
                    </a:outerShdw>
                  </a:effectLst>
                  <a:ea typeface="MS PGothic" panose="020B0600070205080204" pitchFamily="34" charset="-128"/>
                  <a:cs typeface="Times New Roman" pitchFamily="18" charset="0"/>
                </a:rPr>
                <a:t>X</a:t>
              </a:r>
              <a:endParaRPr lang="en-US" sz="2400" b="1" u="sng" dirty="0">
                <a:solidFill>
                  <a:srgbClr val="C00000"/>
                </a:solidFill>
                <a:ea typeface="MS PGothic" panose="020B0600070205080204" pitchFamily="34" charset="-128"/>
                <a:cs typeface="Times New Roman" pitchFamily="18" charset="0"/>
              </a:endParaRPr>
            </a:p>
            <a:p>
              <a:pPr eaLnBrk="1" hangingPunct="1">
                <a:defRPr/>
              </a:pPr>
              <a:endParaRPr lang="en-US" sz="2400" b="1" dirty="0">
                <a:solidFill>
                  <a:srgbClr val="C00000"/>
                </a:solidFill>
                <a:ea typeface="MS PGothic" panose="020B0600070205080204" pitchFamily="34" charset="-128"/>
                <a:cs typeface="Times New Roman" pitchFamily="18" charset="0"/>
              </a:endParaRPr>
            </a:p>
          </p:txBody>
        </p:sp>
      </p:grpSp>
      <p:grpSp>
        <p:nvGrpSpPr>
          <p:cNvPr id="59414" name="Group 4"/>
          <p:cNvGrpSpPr>
            <a:grpSpLocks/>
          </p:cNvGrpSpPr>
          <p:nvPr/>
        </p:nvGrpSpPr>
        <p:grpSpPr bwMode="auto">
          <a:xfrm>
            <a:off x="7467600" y="244475"/>
            <a:ext cx="838200" cy="652463"/>
            <a:chOff x="7442200" y="276225"/>
            <a:chExt cx="838200" cy="652463"/>
          </a:xfrm>
        </p:grpSpPr>
        <p:sp>
          <p:nvSpPr>
            <p:cNvPr id="49" name="Text Box 6"/>
            <p:cNvSpPr txBox="1">
              <a:spLocks noChangeArrowheads="1"/>
            </p:cNvSpPr>
            <p:nvPr/>
          </p:nvSpPr>
          <p:spPr bwMode="auto">
            <a:xfrm>
              <a:off x="7442200" y="276225"/>
              <a:ext cx="838200" cy="398463"/>
            </a:xfrm>
            <a:prstGeom prst="rect">
              <a:avLst/>
            </a:prstGeom>
            <a:noFill/>
            <a:ln w="9525">
              <a:noFill/>
              <a:miter lim="800000"/>
              <a:headEnd/>
              <a:tailEnd/>
            </a:ln>
          </p:spPr>
          <p:txBody>
            <a:bodyPr/>
            <a:lstStyle/>
            <a:p>
              <a:pPr eaLnBrk="1" hangingPunct="1">
                <a:defRPr/>
              </a:pPr>
              <a:r>
                <a:rPr lang="en-US" sz="1600" b="1" dirty="0" err="1" smtClean="0">
                  <a:solidFill>
                    <a:srgbClr val="000080"/>
                  </a:solidFill>
                  <a:effectLst>
                    <a:outerShdw blurRad="38100" dist="38100" dir="2700000" algn="tl">
                      <a:srgbClr val="C0C0C0"/>
                    </a:outerShdw>
                  </a:effectLst>
                  <a:ea typeface="MS PGothic" panose="020B0600070205080204" pitchFamily="34" charset="-128"/>
                  <a:cs typeface="Times New Roman" pitchFamily="18" charset="0"/>
                </a:rPr>
                <a:t>Mamá</a:t>
              </a:r>
              <a:endParaRPr lang="en-US" sz="2000" b="1" u="sng" dirty="0">
                <a:solidFill>
                  <a:srgbClr val="000080"/>
                </a:solidFill>
                <a:ea typeface="MS PGothic" panose="020B0600070205080204" pitchFamily="34" charset="-128"/>
                <a:cs typeface="Times New Roman" pitchFamily="18" charset="0"/>
              </a:endParaRPr>
            </a:p>
          </p:txBody>
        </p:sp>
        <p:cxnSp>
          <p:nvCxnSpPr>
            <p:cNvPr id="51" name="Straight Connector 50"/>
            <p:cNvCxnSpPr/>
            <p:nvPr/>
          </p:nvCxnSpPr>
          <p:spPr>
            <a:xfrm>
              <a:off x="7710488" y="550863"/>
              <a:ext cx="0" cy="166687"/>
            </a:xfrm>
            <a:prstGeom prst="line">
              <a:avLst/>
            </a:prstGeom>
          </p:spPr>
          <p:style>
            <a:lnRef idx="1">
              <a:schemeClr val="dk1"/>
            </a:lnRef>
            <a:fillRef idx="0">
              <a:schemeClr val="dk1"/>
            </a:fillRef>
            <a:effectRef idx="0">
              <a:schemeClr val="dk1"/>
            </a:effectRef>
            <a:fontRef idx="minor">
              <a:schemeClr val="tx1"/>
            </a:fontRef>
          </p:style>
        </p:cxnSp>
        <p:sp>
          <p:nvSpPr>
            <p:cNvPr id="18" name="Text Box 24"/>
            <p:cNvSpPr txBox="1">
              <a:spLocks noChangeArrowheads="1"/>
            </p:cNvSpPr>
            <p:nvPr/>
          </p:nvSpPr>
          <p:spPr bwMode="auto">
            <a:xfrm>
              <a:off x="7508875" y="587375"/>
              <a:ext cx="339725" cy="341313"/>
            </a:xfrm>
            <a:prstGeom prst="rect">
              <a:avLst/>
            </a:prstGeom>
            <a:noFill/>
            <a:ln w="9525">
              <a:noFill/>
              <a:miter lim="800000"/>
              <a:headEnd/>
              <a:tailEnd/>
            </a:ln>
          </p:spPr>
          <p:txBody>
            <a:bodyPr/>
            <a:lstStyle/>
            <a:p>
              <a:pPr eaLnBrk="1" hangingPunct="1">
                <a:defRPr/>
              </a:pPr>
              <a:r>
                <a:rPr lang="en-US" sz="2400" b="1" dirty="0">
                  <a:solidFill>
                    <a:srgbClr val="C00000"/>
                  </a:solidFill>
                  <a:effectLst>
                    <a:outerShdw blurRad="38100" dist="38100" dir="2700000" algn="tl">
                      <a:srgbClr val="C0C0C0"/>
                    </a:outerShdw>
                  </a:effectLst>
                  <a:ea typeface="MS PGothic" panose="020B0600070205080204" pitchFamily="34" charset="-128"/>
                  <a:cs typeface="Times New Roman" pitchFamily="18" charset="0"/>
                </a:rPr>
                <a:t>X</a:t>
              </a:r>
              <a:endParaRPr lang="en-US" sz="2400" b="1" u="sng" dirty="0">
                <a:solidFill>
                  <a:srgbClr val="C00000"/>
                </a:solidFill>
                <a:ea typeface="MS PGothic" panose="020B0600070205080204" pitchFamily="34" charset="-128"/>
                <a:cs typeface="Times New Roman" pitchFamily="18" charset="0"/>
              </a:endParaRPr>
            </a:p>
            <a:p>
              <a:pPr eaLnBrk="1" hangingPunct="1">
                <a:defRPr/>
              </a:pPr>
              <a:endParaRPr lang="en-US" sz="2400" b="1" dirty="0">
                <a:solidFill>
                  <a:srgbClr val="C00000"/>
                </a:solidFill>
                <a:ea typeface="MS PGothic" panose="020B0600070205080204" pitchFamily="34" charset="-128"/>
                <a:cs typeface="Times New Roman" pitchFamily="18" charset="0"/>
              </a:endParaRPr>
            </a:p>
          </p:txBody>
        </p:sp>
      </p:grpSp>
      <p:sp>
        <p:nvSpPr>
          <p:cNvPr id="53" name="TextBox 41"/>
          <p:cNvSpPr txBox="1">
            <a:spLocks noChangeArrowheads="1"/>
          </p:cNvSpPr>
          <p:nvPr/>
        </p:nvSpPr>
        <p:spPr bwMode="auto">
          <a:xfrm>
            <a:off x="4854649" y="3505200"/>
            <a:ext cx="3886200" cy="1809726"/>
          </a:xfrm>
          <a:prstGeom prst="rect">
            <a:avLst/>
          </a:prstGeom>
          <a:solidFill>
            <a:srgbClr val="92D050"/>
          </a:solidFill>
          <a:ln w="28575">
            <a:solidFill>
              <a:srgbClr val="000000"/>
            </a:solidFill>
            <a:miter lim="800000"/>
            <a:headEnd/>
            <a:tailEnd/>
          </a:ln>
          <a:effectLst>
            <a:glow rad="101600">
              <a:schemeClr val="accent4">
                <a:satMod val="175000"/>
                <a:alpha val="40000"/>
              </a:schemeClr>
            </a:glow>
            <a:outerShdw blurRad="50800" dist="38100" dir="2700000" algn="tl" rotWithShape="0">
              <a:prstClr val="black">
                <a:alpha val="40000"/>
              </a:prstClr>
            </a:outerShdw>
          </a:effec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r>
              <a:rPr lang="es-ES_tradnl" sz="1800" b="1" dirty="0"/>
              <a:t>Factores Estresantes de Seguridad</a:t>
            </a:r>
            <a:r>
              <a:rPr lang="es-ES_tradnl" sz="1800" dirty="0"/>
              <a:t>: </a:t>
            </a:r>
            <a:endParaRPr lang="en-US" sz="1800" dirty="0"/>
          </a:p>
          <a:p>
            <a:r>
              <a:rPr lang="es-ES_tradnl" sz="1800" dirty="0"/>
              <a:t>Agresividad – lanzar objetos, golpear las paredes (semanalmente. La última fue hace varias semanas)</a:t>
            </a:r>
            <a:endParaRPr lang="en-US" sz="1800" dirty="0"/>
          </a:p>
        </p:txBody>
      </p:sp>
      <p:sp>
        <p:nvSpPr>
          <p:cNvPr id="54" name="Text Box 25"/>
          <p:cNvSpPr txBox="1">
            <a:spLocks noChangeArrowheads="1"/>
          </p:cNvSpPr>
          <p:nvPr/>
        </p:nvSpPr>
        <p:spPr bwMode="auto">
          <a:xfrm>
            <a:off x="7924800" y="3779838"/>
            <a:ext cx="1143000" cy="341312"/>
          </a:xfrm>
          <a:prstGeom prst="rect">
            <a:avLst/>
          </a:prstGeom>
          <a:noFill/>
          <a:ln w="9525">
            <a:noFill/>
            <a:miter lim="800000"/>
            <a:headEnd/>
            <a:tailEnd/>
          </a:ln>
        </p:spPr>
        <p:txBody>
          <a:bodyPr/>
          <a:lstStyle/>
          <a:p>
            <a:pPr fontAlgn="auto">
              <a:spcBef>
                <a:spcPts val="0"/>
              </a:spcBef>
              <a:spcAft>
                <a:spcPts val="0"/>
              </a:spcAft>
              <a:defRPr/>
            </a:pPr>
            <a:r>
              <a:rPr lang="en-US" sz="1600" b="1" dirty="0">
                <a:effectLst>
                  <a:outerShdw blurRad="38100" dist="38100" dir="2700000" algn="tl">
                    <a:srgbClr val="C0C0C0"/>
                  </a:outerShdw>
                </a:effectLst>
                <a:latin typeface="+mn-lt"/>
                <a:ea typeface="MS PGothic" panose="020B0600070205080204" pitchFamily="34" charset="-128"/>
                <a:cs typeface="Times New Roman" pitchFamily="18" charset="0"/>
              </a:rPr>
              <a:t>90%</a:t>
            </a:r>
            <a:endParaRPr lang="en-US" sz="1600" b="1" u="sng" dirty="0">
              <a:latin typeface="+mn-lt"/>
              <a:ea typeface="MS PGothic" panose="020B0600070205080204" pitchFamily="34" charset="-128"/>
              <a:cs typeface="Times New Roman" pitchFamily="18" charset="0"/>
            </a:endParaRPr>
          </a:p>
          <a:p>
            <a:pPr fontAlgn="auto">
              <a:spcBef>
                <a:spcPts val="0"/>
              </a:spcBef>
              <a:spcAft>
                <a:spcPts val="0"/>
              </a:spcAft>
              <a:defRPr/>
            </a:pPr>
            <a:endParaRPr lang="en-US" sz="4000" b="1" dirty="0">
              <a:latin typeface="+mn-lt"/>
              <a:ea typeface="MS PGothic" panose="020B0600070205080204" pitchFamily="34" charset="-128"/>
              <a:cs typeface="Times New Roman" pitchFamily="18" charset="0"/>
            </a:endParaRPr>
          </a:p>
        </p:txBody>
      </p:sp>
      <p:cxnSp>
        <p:nvCxnSpPr>
          <p:cNvPr id="56" name="Straight Arrow Connector 55"/>
          <p:cNvCxnSpPr>
            <a:cxnSpLocks noChangeShapeType="1"/>
          </p:cNvCxnSpPr>
          <p:nvPr/>
        </p:nvCxnSpPr>
        <p:spPr bwMode="auto">
          <a:xfrm rot="5400000">
            <a:off x="7580312" y="3944938"/>
            <a:ext cx="303213" cy="1588"/>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pic>
        <p:nvPicPr>
          <p:cNvPr id="57" name="Picture 32" descr="C:\Program Files (x86)\Microsoft Office\MEDIA\CAGCAT10\j0183328.wmf"/>
          <p:cNvPicPr>
            <a:picLocks noChangeAspect="1" noChangeArrowheads="1"/>
          </p:cNvPicPr>
          <p:nvPr/>
        </p:nvPicPr>
        <p:blipFill>
          <a:blip r:embed="rId3" cstate="email">
            <a:lum bright="-20000" contrast="40000"/>
            <a:extLst>
              <a:ext uri="{28A0092B-C50C-407E-A947-70E740481C1C}">
                <a14:useLocalDpi xmlns:a14="http://schemas.microsoft.com/office/drawing/2010/main" val="0"/>
              </a:ext>
            </a:extLst>
          </a:blip>
          <a:srcRect/>
          <a:stretch>
            <a:fillRect/>
          </a:stretch>
        </p:blipFill>
        <p:spPr bwMode="auto">
          <a:xfrm>
            <a:off x="4799964" y="5486400"/>
            <a:ext cx="1365885" cy="13716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 name="TextBox 46"/>
          <p:cNvSpPr txBox="1">
            <a:spLocks noChangeArrowheads="1"/>
          </p:cNvSpPr>
          <p:nvPr/>
        </p:nvSpPr>
        <p:spPr bwMode="auto">
          <a:xfrm>
            <a:off x="6553200" y="5791200"/>
            <a:ext cx="2287588" cy="646112"/>
          </a:xfrm>
          <a:prstGeom prst="rect">
            <a:avLst/>
          </a:prstGeom>
          <a:solidFill>
            <a:srgbClr val="FFFF99"/>
          </a:solidFill>
          <a:ln w="28575">
            <a:solidFill>
              <a:schemeClr val="tx1"/>
            </a:solidFill>
            <a:miter lim="800000"/>
            <a:headEnd/>
            <a:tailEnd/>
          </a:ln>
          <a:effectLst>
            <a:outerShdw blurRad="50800" dist="38100" dir="13500000" algn="br" rotWithShape="0">
              <a:srgbClr val="000000">
                <a:alpha val="39999"/>
              </a:srgbClr>
            </a:outerShdw>
          </a:effec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defRPr/>
            </a:pPr>
            <a:r>
              <a:rPr lang="en-US" altLang="en-US" sz="1800" b="1" dirty="0" err="1" smtClean="0">
                <a:ea typeface="MS PGothic" panose="020B0600070205080204" pitchFamily="34" charset="-128"/>
              </a:rPr>
              <a:t>Traslados</a:t>
            </a:r>
            <a:r>
              <a:rPr lang="en-US" altLang="en-US" sz="1800" b="1" dirty="0" smtClean="0">
                <a:ea typeface="MS PGothic" panose="020B0600070205080204" pitchFamily="34" charset="-128"/>
              </a:rPr>
              <a:t> en Bus:</a:t>
            </a:r>
          </a:p>
          <a:p>
            <a:pPr eaLnBrk="1" hangingPunct="1">
              <a:spcBef>
                <a:spcPct val="0"/>
              </a:spcBef>
              <a:buFontTx/>
              <a:buNone/>
              <a:defRPr/>
            </a:pPr>
            <a:r>
              <a:rPr lang="en-US" altLang="en-US" sz="1800" dirty="0" smtClean="0">
                <a:ea typeface="MS PGothic" panose="020B0600070205080204" pitchFamily="34" charset="-128"/>
              </a:rPr>
              <a:t>April; William, Tyson</a:t>
            </a:r>
          </a:p>
        </p:txBody>
      </p:sp>
      <p:grpSp>
        <p:nvGrpSpPr>
          <p:cNvPr id="59422" name="Group 7"/>
          <p:cNvGrpSpPr>
            <a:grpSpLocks/>
          </p:cNvGrpSpPr>
          <p:nvPr/>
        </p:nvGrpSpPr>
        <p:grpSpPr bwMode="auto">
          <a:xfrm>
            <a:off x="3346450" y="2386013"/>
            <a:ext cx="685800" cy="341312"/>
            <a:chOff x="8074025" y="1698625"/>
            <a:chExt cx="685800" cy="341313"/>
          </a:xfrm>
        </p:grpSpPr>
        <p:sp>
          <p:nvSpPr>
            <p:cNvPr id="59" name="Text Box 33"/>
            <p:cNvSpPr txBox="1">
              <a:spLocks noChangeArrowheads="1"/>
            </p:cNvSpPr>
            <p:nvPr/>
          </p:nvSpPr>
          <p:spPr bwMode="auto">
            <a:xfrm>
              <a:off x="8074025" y="1698625"/>
              <a:ext cx="685800" cy="341313"/>
            </a:xfrm>
            <a:prstGeom prst="rect">
              <a:avLst/>
            </a:prstGeom>
            <a:noFill/>
            <a:ln w="9525">
              <a:noFill/>
              <a:miter lim="800000"/>
              <a:headEnd/>
              <a:tailEnd/>
            </a:ln>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500" b="1">
                  <a:solidFill>
                    <a:srgbClr val="000080"/>
                  </a:solidFill>
                  <a:effectLst>
                    <a:outerShdw blurRad="38100" dist="38100" dir="2700000" algn="tl">
                      <a:srgbClr val="DDDDDD"/>
                    </a:outerShdw>
                  </a:effectLst>
                  <a:cs typeface="Times New Roman" charset="0"/>
                </a:rPr>
                <a:t>40%</a:t>
              </a:r>
            </a:p>
          </p:txBody>
        </p:sp>
        <p:cxnSp>
          <p:nvCxnSpPr>
            <p:cNvPr id="60" name="Straight Arrow Connector 59"/>
            <p:cNvCxnSpPr>
              <a:cxnSpLocks noChangeShapeType="1"/>
            </p:cNvCxnSpPr>
            <p:nvPr/>
          </p:nvCxnSpPr>
          <p:spPr bwMode="auto">
            <a:xfrm rot="5400000">
              <a:off x="8475663" y="1887538"/>
              <a:ext cx="303213" cy="1588"/>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52399" y="1317646"/>
            <a:ext cx="8839201" cy="5478423"/>
          </a:xfrm>
          <a:prstGeom prst="rect">
            <a:avLst/>
          </a:prstGeom>
          <a:noFill/>
          <a:ln>
            <a:noFill/>
          </a:ln>
          <a:extLst/>
        </p:spPr>
        <p:txBody>
          <a:bodyPr wrap="square" anchor="ctr">
            <a:spAutoFit/>
          </a:bodyPr>
          <a:lstStyle/>
          <a:p>
            <a:pPr marL="512763" indent="-512763" eaLnBrk="1" hangingPunct="1"/>
            <a:endParaRPr lang="en-US" sz="1200" dirty="0">
              <a:cs typeface="Arial" charset="0"/>
            </a:endParaRPr>
          </a:p>
          <a:p>
            <a:pPr marL="512763" indent="-512763" eaLnBrk="1" hangingPunct="1"/>
            <a:r>
              <a:rPr lang="es-ES_tradnl" sz="1400" b="1" u="sng" dirty="0" smtClean="0">
                <a:solidFill>
                  <a:srgbClr val="C00000"/>
                </a:solidFill>
                <a:effectLst>
                  <a:outerShdw blurRad="38100" dist="38100" dir="2700000" algn="tl">
                    <a:srgbClr val="DDDDDD"/>
                  </a:outerShdw>
                </a:effectLst>
                <a:cs typeface="Arial" charset="0"/>
              </a:rPr>
              <a:t>Quién:</a:t>
            </a:r>
          </a:p>
          <a:p>
            <a:pPr marL="512763" indent="-512763" eaLnBrk="1" hangingPunct="1">
              <a:buFont typeface="Courier New" charset="0"/>
              <a:buChar char="o"/>
            </a:pPr>
            <a:r>
              <a:rPr lang="es-ES_tradnl" sz="1100" dirty="0" smtClean="0">
                <a:cs typeface="Arial" charset="0"/>
              </a:rPr>
              <a:t>Mamá, papá y Bruce</a:t>
            </a:r>
          </a:p>
          <a:p>
            <a:pPr marL="512763" indent="-512763" eaLnBrk="1" hangingPunct="1">
              <a:buFont typeface="Courier New" charset="0"/>
              <a:buChar char="o"/>
            </a:pPr>
            <a:r>
              <a:rPr lang="es-ES_tradnl" sz="1100" dirty="0" err="1" smtClean="0">
                <a:cs typeface="Arial" charset="0"/>
              </a:rPr>
              <a:t>April</a:t>
            </a:r>
            <a:r>
              <a:rPr lang="es-ES_tradnl" sz="1100" dirty="0" smtClean="0">
                <a:cs typeface="Arial" charset="0"/>
              </a:rPr>
              <a:t> y William son los Monitores de </a:t>
            </a:r>
            <a:r>
              <a:rPr lang="es-ES_tradnl" altLang="ja-JP" sz="1100" dirty="0" smtClean="0">
                <a:cs typeface="Arial" charset="0"/>
              </a:rPr>
              <a:t>“la Responsabilidad</a:t>
            </a:r>
            <a:r>
              <a:rPr lang="es-ES_tradnl" sz="1100" dirty="0" smtClean="0">
                <a:cs typeface="Arial" charset="0"/>
              </a:rPr>
              <a:t> </a:t>
            </a:r>
          </a:p>
          <a:p>
            <a:pPr marL="512763" indent="-512763" eaLnBrk="1" hangingPunct="1"/>
            <a:endParaRPr lang="es-ES_tradnl" sz="1200" dirty="0" smtClean="0">
              <a:cs typeface="Arial" charset="0"/>
            </a:endParaRPr>
          </a:p>
          <a:p>
            <a:pPr marL="512763" indent="-512763" eaLnBrk="1" hangingPunct="1"/>
            <a:r>
              <a:rPr lang="es-ES_tradnl" sz="1400" b="1" u="sng" dirty="0" smtClean="0">
                <a:solidFill>
                  <a:srgbClr val="C00000"/>
                </a:solidFill>
                <a:effectLst>
                  <a:outerShdw blurRad="38100" dist="38100" dir="2700000" algn="tl">
                    <a:srgbClr val="DDDDDD"/>
                  </a:outerShdw>
                </a:effectLst>
                <a:cs typeface="Arial" charset="0"/>
              </a:rPr>
              <a:t>Qué:</a:t>
            </a:r>
            <a:endParaRPr lang="es-ES_tradnl" sz="1400" u="sng" dirty="0" smtClean="0">
              <a:solidFill>
                <a:srgbClr val="C00000"/>
              </a:solidFill>
              <a:effectLst>
                <a:outerShdw blurRad="38100" dist="38100" dir="2700000" algn="tl">
                  <a:srgbClr val="DDDDDD"/>
                </a:outerShdw>
              </a:effectLst>
              <a:cs typeface="Arial" charset="0"/>
            </a:endParaRPr>
          </a:p>
          <a:p>
            <a:pPr marL="512763" indent="-512763" eaLnBrk="1" hangingPunct="1">
              <a:buFont typeface="Courier New" charset="0"/>
              <a:buChar char="o"/>
            </a:pPr>
            <a:r>
              <a:rPr lang="es-ES_tradnl" sz="1100" dirty="0">
                <a:cs typeface="Arial" charset="0"/>
              </a:rPr>
              <a:t>Mamá, papá y </a:t>
            </a:r>
            <a:r>
              <a:rPr lang="es-ES_tradnl" sz="1100" dirty="0" smtClean="0">
                <a:cs typeface="Arial" charset="0"/>
              </a:rPr>
              <a:t>Bruce Irán juntos a comprar los materiales necesarios para la Placa de Memoria de Reconocimiento. </a:t>
            </a:r>
          </a:p>
          <a:p>
            <a:pPr marL="512763" indent="-512763" eaLnBrk="1" hangingPunct="1">
              <a:buFont typeface="Courier New" charset="0"/>
              <a:buChar char="o"/>
            </a:pPr>
            <a:r>
              <a:rPr lang="es-ES_tradnl" sz="1100" dirty="0">
                <a:cs typeface="Arial" charset="0"/>
              </a:rPr>
              <a:t>La Placa de Memoria de </a:t>
            </a:r>
            <a:r>
              <a:rPr lang="es-ES_tradnl" sz="1100" dirty="0" smtClean="0">
                <a:cs typeface="Arial" charset="0"/>
              </a:rPr>
              <a:t>Reconocimiento se creará a través del tiempo y será compartida con los Monitores de Responsabilidad</a:t>
            </a:r>
          </a:p>
          <a:p>
            <a:pPr marL="512763" indent="-512763" eaLnBrk="1" hangingPunct="1">
              <a:buFont typeface="Courier New" charset="0"/>
              <a:buChar char="o"/>
            </a:pPr>
            <a:r>
              <a:rPr lang="es-ES_tradnl" sz="1100" dirty="0" smtClean="0">
                <a:cs typeface="Arial" charset="0"/>
              </a:rPr>
              <a:t>Los artículos que pueden ir en la Placa de Memoria incluyen: fotos especiales que documenten algo que aprecias de la otra persona, una nota sobre algo gracioso o un recuerdo especial sobre la otra persona, un poema escrito para la otra persona, etc.</a:t>
            </a:r>
          </a:p>
          <a:p>
            <a:pPr marL="512763" indent="-512763" eaLnBrk="1" hangingPunct="1">
              <a:buFont typeface="Courier New" charset="0"/>
              <a:buChar char="o"/>
            </a:pPr>
            <a:endParaRPr lang="es-ES_tradnl" sz="1200" b="1" dirty="0" smtClean="0">
              <a:cs typeface="Arial" charset="0"/>
            </a:endParaRPr>
          </a:p>
          <a:p>
            <a:pPr marL="512763" indent="-512763" eaLnBrk="1" hangingPunct="1"/>
            <a:r>
              <a:rPr lang="es-ES_tradnl" sz="1400" b="1" u="sng" dirty="0" smtClean="0">
                <a:solidFill>
                  <a:srgbClr val="C00000"/>
                </a:solidFill>
                <a:effectLst>
                  <a:outerShdw blurRad="38100" dist="38100" dir="2700000" algn="tl">
                    <a:srgbClr val="DDDDDD"/>
                  </a:outerShdw>
                </a:effectLst>
                <a:cs typeface="Arial" charset="0"/>
              </a:rPr>
              <a:t>Cuándo:</a:t>
            </a:r>
            <a:endParaRPr lang="es-ES_tradnl" sz="1400" u="sng" dirty="0" smtClean="0">
              <a:solidFill>
                <a:srgbClr val="C00000"/>
              </a:solidFill>
              <a:effectLst>
                <a:outerShdw blurRad="38100" dist="38100" dir="2700000" algn="tl">
                  <a:srgbClr val="DDDDDD"/>
                </a:outerShdw>
              </a:effectLst>
              <a:cs typeface="Arial" charset="0"/>
            </a:endParaRPr>
          </a:p>
          <a:p>
            <a:pPr marL="512763" indent="-512763" eaLnBrk="1" hangingPunct="1">
              <a:buFont typeface="Courier New" charset="0"/>
              <a:buChar char="o"/>
            </a:pPr>
            <a:r>
              <a:rPr lang="es-ES_tradnl" sz="1100" dirty="0" smtClean="0">
                <a:cs typeface="Arial" charset="0"/>
              </a:rPr>
              <a:t>Una vez por semana, los martes a las 5:00 PM, Bruce y sus padres agregarán al menos 2 artículos cada uno a la Placa de Memoria.</a:t>
            </a:r>
          </a:p>
          <a:p>
            <a:pPr marL="512763" indent="-512763" eaLnBrk="1" hangingPunct="1">
              <a:buFont typeface="Courier New" charset="0"/>
              <a:buChar char="o"/>
            </a:pPr>
            <a:r>
              <a:rPr lang="es-ES_tradnl" sz="1100" dirty="0" smtClean="0">
                <a:cs typeface="Arial" charset="0"/>
              </a:rPr>
              <a:t>Una vez por semana, los sábados, Bruce y sus padres le mostrarán a </a:t>
            </a:r>
            <a:r>
              <a:rPr lang="es-ES_tradnl" sz="1100" dirty="0" err="1" smtClean="0">
                <a:cs typeface="Arial" charset="0"/>
              </a:rPr>
              <a:t>April</a:t>
            </a:r>
            <a:r>
              <a:rPr lang="es-ES_tradnl" sz="1100" dirty="0" smtClean="0">
                <a:cs typeface="Arial" charset="0"/>
              </a:rPr>
              <a:t> y William su Placa de Memoria de Reconocimiento, actualizada.</a:t>
            </a:r>
          </a:p>
          <a:p>
            <a:pPr marL="512763" indent="-512763" eaLnBrk="1" hangingPunct="1">
              <a:buFont typeface="Courier New" charset="0"/>
              <a:buChar char="o"/>
            </a:pPr>
            <a:r>
              <a:rPr lang="es-ES_tradnl" sz="1100" dirty="0" smtClean="0">
                <a:cs typeface="Arial" charset="0"/>
              </a:rPr>
              <a:t>La Placa de Memoria será creada/mantenida durante cuatro semanas y cuando haya sido completada, será colgada en un lugar especial de la casa</a:t>
            </a:r>
          </a:p>
          <a:p>
            <a:pPr marL="512763" indent="-512763" eaLnBrk="1" hangingPunct="1"/>
            <a:endParaRPr lang="es-ES_tradnl" sz="1200" b="1" dirty="0" smtClean="0">
              <a:cs typeface="Arial" charset="0"/>
            </a:endParaRPr>
          </a:p>
          <a:p>
            <a:pPr marL="512763" indent="-512763" eaLnBrk="1" hangingPunct="1"/>
            <a:r>
              <a:rPr lang="es-ES_tradnl" sz="1400" b="1" u="sng" dirty="0" smtClean="0">
                <a:solidFill>
                  <a:srgbClr val="C00000"/>
                </a:solidFill>
                <a:effectLst>
                  <a:outerShdw blurRad="38100" dist="38100" dir="2700000" algn="tl">
                    <a:srgbClr val="DDDDDD"/>
                  </a:outerShdw>
                </a:effectLst>
                <a:cs typeface="Arial" charset="0"/>
              </a:rPr>
              <a:t>Dónde:</a:t>
            </a:r>
            <a:endParaRPr lang="es-ES_tradnl" sz="1400" u="sng" dirty="0" smtClean="0">
              <a:solidFill>
                <a:srgbClr val="C00000"/>
              </a:solidFill>
              <a:effectLst>
                <a:outerShdw blurRad="38100" dist="38100" dir="2700000" algn="tl">
                  <a:srgbClr val="DDDDDD"/>
                </a:outerShdw>
              </a:effectLst>
              <a:cs typeface="Arial" charset="0"/>
            </a:endParaRPr>
          </a:p>
          <a:p>
            <a:pPr marL="512763" indent="-512763" eaLnBrk="1" hangingPunct="1">
              <a:buFont typeface="Courier New" charset="0"/>
              <a:buChar char="o"/>
            </a:pPr>
            <a:r>
              <a:rPr lang="es-ES_tradnl" sz="1100" dirty="0" smtClean="0">
                <a:cs typeface="Arial" charset="0"/>
              </a:rPr>
              <a:t>La Placa de Memoria será desplegada con orgullo en el comedor, durante las siguientes cuatro semanas, a medida que se vaya creando</a:t>
            </a:r>
          </a:p>
          <a:p>
            <a:pPr marL="512763" indent="-512763" eaLnBrk="1" hangingPunct="1">
              <a:buFont typeface="Courier New" charset="0"/>
              <a:buChar char="o"/>
            </a:pPr>
            <a:r>
              <a:rPr lang="es-ES_tradnl" sz="1100" dirty="0" smtClean="0">
                <a:cs typeface="Arial" charset="0"/>
              </a:rPr>
              <a:t>Las actualizaciones semanales, de los sábados por las mañanas, se llevarán a cabo en la mesa de la cocina. </a:t>
            </a:r>
          </a:p>
          <a:p>
            <a:pPr marL="512763" indent="-512763" eaLnBrk="1" hangingPunct="1"/>
            <a:endParaRPr lang="es-ES_tradnl" sz="1200" b="1" dirty="0" smtClean="0">
              <a:cs typeface="Arial" charset="0"/>
            </a:endParaRPr>
          </a:p>
          <a:p>
            <a:pPr marL="512763" indent="-512763" eaLnBrk="1" hangingPunct="1"/>
            <a:r>
              <a:rPr lang="es-ES_tradnl" sz="1400" b="1" u="sng" dirty="0" smtClean="0">
                <a:solidFill>
                  <a:srgbClr val="C00000"/>
                </a:solidFill>
                <a:effectLst>
                  <a:outerShdw blurRad="38100" dist="38100" dir="2700000" algn="tl">
                    <a:srgbClr val="DDDDDD"/>
                  </a:outerShdw>
                </a:effectLst>
                <a:cs typeface="Arial" charset="0"/>
              </a:rPr>
              <a:t>Cómo:</a:t>
            </a:r>
          </a:p>
          <a:p>
            <a:pPr marL="512763" indent="-512763" eaLnBrk="1" hangingPunct="1">
              <a:buFont typeface="Courier New" charset="0"/>
              <a:buChar char="o"/>
            </a:pPr>
            <a:r>
              <a:rPr lang="es-ES_tradnl" sz="1100" dirty="0" smtClean="0">
                <a:cs typeface="Arial" charset="0"/>
              </a:rPr>
              <a:t>Mamá y papá se asegurarán de mantener los insumos adecuados para la Placa en sus casas (cinta adhesiva, papel, revistas para los recortes que puedan ser seleccionados de representar cualidades positivas de la otra persona, materiales de escritura, materiales para colorear, pegatinas., etc.)</a:t>
            </a:r>
          </a:p>
          <a:p>
            <a:pPr marL="512763" indent="-512763" eaLnBrk="1" hangingPunct="1">
              <a:buFont typeface="Courier New" charset="0"/>
              <a:buChar char="o"/>
            </a:pPr>
            <a:r>
              <a:rPr lang="es-ES_tradnl" sz="1100" dirty="0" smtClean="0">
                <a:cs typeface="Arial" charset="0"/>
              </a:rPr>
              <a:t>Los materiales iniciales deberán ser comprados antes del 1ro. De mayo. Bruce irá con mamá y papá a la tienda de manualidades de la localidad, para comprarlos.</a:t>
            </a:r>
            <a:endParaRPr lang="es-ES_tradnl" sz="1100" dirty="0">
              <a:cs typeface="Arial" charset="0"/>
            </a:endParaRPr>
          </a:p>
        </p:txBody>
      </p:sp>
      <p:pic>
        <p:nvPicPr>
          <p:cNvPr id="86019" name="Pictur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86600" y="195263"/>
            <a:ext cx="1536700" cy="1417637"/>
          </a:xfrm>
          <a:prstGeom prst="rect">
            <a:avLst/>
          </a:prstGeom>
          <a:noFill/>
          <a:ln w="57150">
            <a:solidFill>
              <a:srgbClr val="C00000"/>
            </a:solidFill>
            <a:miter lim="800000"/>
            <a:headEnd/>
            <a:tailEnd/>
          </a:ln>
          <a:extLst>
            <a:ext uri="{909E8E84-426E-40dd-AFC4-6F175D3DCCD1}">
              <a14:hiddenFill xmlns:a14="http://schemas.microsoft.com/office/drawing/2010/main" xmlns="">
                <a:solidFill>
                  <a:srgbClr val="FFFFFF"/>
                </a:solidFill>
              </a14:hiddenFill>
            </a:ext>
          </a:extLst>
        </p:spPr>
      </p:pic>
      <p:sp>
        <p:nvSpPr>
          <p:cNvPr id="62468" name="TextBox 1"/>
          <p:cNvSpPr txBox="1">
            <a:spLocks noChangeArrowheads="1"/>
          </p:cNvSpPr>
          <p:nvPr/>
        </p:nvSpPr>
        <p:spPr bwMode="auto">
          <a:xfrm>
            <a:off x="993775" y="165100"/>
            <a:ext cx="5799138" cy="1384995"/>
          </a:xfrm>
          <a:prstGeom prst="rect">
            <a:avLst/>
          </a:prstGeom>
          <a:blipFill dpi="0" rotWithShape="1">
            <a:blip r:embed="rId3"/>
            <a:srcRect/>
            <a:tile tx="0" ty="0" sx="100000" sy="100000" flip="none" algn="tl"/>
          </a:blipFill>
          <a:ln w="38100">
            <a:solidFill>
              <a:schemeClr val="tx1"/>
            </a:solidFill>
            <a:miter lim="800000"/>
            <a:headEnd/>
            <a:tailEnd/>
          </a:ln>
          <a:effectLst>
            <a:outerShdw blurRad="50800" dist="38100" dir="5400000" algn="t" rotWithShape="0">
              <a:srgbClr val="000000">
                <a:alpha val="39999"/>
              </a:srgbClr>
            </a:outerShdw>
          </a:effectLst>
        </p:spPr>
        <p:txBody>
          <a:bodyPr>
            <a:spAutoFit/>
          </a:bodyPr>
          <a:lstStyle>
            <a:lvl1pPr marL="512763" indent="-512763"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defRPr/>
            </a:pPr>
            <a:r>
              <a:rPr lang="es-ES_tradnl" altLang="en-US" sz="2800" b="1" dirty="0" smtClean="0">
                <a:solidFill>
                  <a:srgbClr val="C00000"/>
                </a:solidFill>
                <a:ea typeface="MS PGothic" panose="020B0600070205080204" pitchFamily="34" charset="-128"/>
              </a:rPr>
              <a:t>Manual de Estrategias para Sanar el Sin-Perdón</a:t>
            </a:r>
          </a:p>
          <a:p>
            <a:pPr algn="ctr" eaLnBrk="1" hangingPunct="1">
              <a:spcBef>
                <a:spcPct val="0"/>
              </a:spcBef>
              <a:buFontTx/>
              <a:buNone/>
              <a:defRPr/>
            </a:pPr>
            <a:r>
              <a:rPr lang="es-ES_tradnl" altLang="en-US" sz="1600" b="1" dirty="0" smtClean="0">
                <a:solidFill>
                  <a:srgbClr val="0070C0"/>
                </a:solidFill>
                <a:ea typeface="MS PGothic" panose="020B0600070205080204" pitchFamily="34" charset="-128"/>
              </a:rPr>
              <a:t>  </a:t>
            </a:r>
            <a:r>
              <a:rPr lang="es-ES_tradnl" altLang="en-US" sz="1200" b="1" dirty="0" smtClean="0">
                <a:solidFill>
                  <a:srgbClr val="0070C0"/>
                </a:solidFill>
                <a:ea typeface="MS PGothic" panose="020B0600070205080204" pitchFamily="34" charset="-128"/>
              </a:rPr>
              <a:t>Placa de Memoria de Reconocimiento, para Mantener el Perdón</a:t>
            </a:r>
          </a:p>
          <a:p>
            <a:pPr algn="ctr" eaLnBrk="1" hangingPunct="1">
              <a:spcBef>
                <a:spcPct val="0"/>
              </a:spcBef>
              <a:buFontTx/>
              <a:buNone/>
              <a:defRPr/>
            </a:pPr>
            <a:r>
              <a:rPr lang="es-ES_tradnl" altLang="en-US" sz="1200" b="1" i="1" dirty="0" smtClean="0">
                <a:ea typeface="MS PGothic" panose="020B0600070205080204" pitchFamily="34" charset="-128"/>
              </a:rPr>
              <a:t>Para inyectar el trasfondo saludable del Perdón y traer la sanación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title"/>
          </p:nvPr>
        </p:nvSpPr>
        <p:spPr>
          <a:xfrm>
            <a:off x="152400" y="152400"/>
            <a:ext cx="8763000" cy="533400"/>
          </a:xfrm>
          <a:solidFill>
            <a:srgbClr val="FFFF99"/>
          </a:solidFill>
          <a:ln w="38100">
            <a:solidFill>
              <a:srgbClr val="FF9933"/>
            </a:solidFill>
          </a:ln>
        </p:spPr>
        <p:txBody>
          <a:bodyPr/>
          <a:lstStyle/>
          <a:p>
            <a:r>
              <a:rPr lang="en-US" sz="2000" dirty="0" err="1"/>
              <a:t>Contraataques</a:t>
            </a:r>
            <a:r>
              <a:rPr lang="en-US" sz="2000" dirty="0"/>
              <a:t> </a:t>
            </a:r>
            <a:r>
              <a:rPr lang="en-US" sz="2000" dirty="0" err="1"/>
              <a:t>en</a:t>
            </a:r>
            <a:r>
              <a:rPr lang="en-US" sz="2000" dirty="0"/>
              <a:t> </a:t>
            </a:r>
            <a:r>
              <a:rPr lang="en-US" sz="2000" dirty="0" err="1"/>
              <a:t>torno</a:t>
            </a:r>
            <a:r>
              <a:rPr lang="en-US" sz="2000" dirty="0"/>
              <a:t> al Manual de </a:t>
            </a:r>
            <a:r>
              <a:rPr lang="en-US" sz="2000" dirty="0" err="1"/>
              <a:t>Estrategias</a:t>
            </a:r>
            <a:r>
              <a:rPr lang="en-US" sz="2000" dirty="0"/>
              <a:t> para la </a:t>
            </a:r>
            <a:r>
              <a:rPr lang="en-US" sz="2000" dirty="0" err="1"/>
              <a:t>Falta</a:t>
            </a:r>
            <a:r>
              <a:rPr lang="en-US" sz="2000" dirty="0"/>
              <a:t> de </a:t>
            </a:r>
            <a:r>
              <a:rPr lang="en-US" sz="2000" dirty="0" err="1"/>
              <a:t>Perdón</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3958769"/>
              </p:ext>
            </p:extLst>
          </p:nvPr>
        </p:nvGraphicFramePr>
        <p:xfrm>
          <a:off x="381000" y="990600"/>
          <a:ext cx="8458200" cy="5852184"/>
        </p:xfrm>
        <a:graphic>
          <a:graphicData uri="http://schemas.openxmlformats.org/drawingml/2006/table">
            <a:tbl>
              <a:tblPr/>
              <a:tblGrid>
                <a:gridCol w="4229100"/>
                <a:gridCol w="4229100"/>
              </a:tblGrid>
              <a:tr h="549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noProof="0" dirty="0" smtClean="0">
                          <a:ln>
                            <a:noFill/>
                          </a:ln>
                          <a:solidFill>
                            <a:srgbClr val="FFFFFF"/>
                          </a:solidFill>
                          <a:effectLst/>
                          <a:latin typeface="Arial" charset="0"/>
                          <a:ea typeface="ＭＳ Ｐゴシック" charset="0"/>
                          <a:cs typeface="Arial" charset="0"/>
                        </a:rPr>
                        <a:t>Movidas Clásicas –  En torno al Sin- Perdón</a:t>
                      </a:r>
                      <a:endParaRPr kumimoji="0" lang="es-ES_tradnl" sz="1600" b="1" i="0" u="none" strike="noStrike" cap="none" normalizeH="0" baseline="0" noProof="0" dirty="0">
                        <a:ln>
                          <a:noFill/>
                        </a:ln>
                        <a:solidFill>
                          <a:srgbClr val="FFFFFF"/>
                        </a:solidFill>
                        <a:effectLst/>
                        <a:latin typeface="Arial" charset="0"/>
                        <a:ea typeface="ＭＳ Ｐゴシック" charset="0"/>
                        <a:cs typeface="Arial"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noProof="0" dirty="0" smtClean="0">
                          <a:ln>
                            <a:noFill/>
                          </a:ln>
                          <a:solidFill>
                            <a:srgbClr val="FFFFFF"/>
                          </a:solidFill>
                          <a:effectLst/>
                          <a:latin typeface="Arial" charset="0"/>
                          <a:ea typeface="ＭＳ Ｐゴシック" charset="0"/>
                          <a:cs typeface="Arial" charset="0"/>
                        </a:rPr>
                        <a:t>Contraataques:  Acciones o Afirmaciones</a:t>
                      </a:r>
                      <a:endParaRPr kumimoji="0" lang="es-ES_tradnl" sz="1600" b="1" i="0" u="none" strike="noStrike" cap="none" normalizeH="0" baseline="0" noProof="0" dirty="0">
                        <a:ln>
                          <a:noFill/>
                        </a:ln>
                        <a:solidFill>
                          <a:srgbClr val="FFFFFF"/>
                        </a:solidFill>
                        <a:effectLst/>
                        <a:latin typeface="Arial" charset="0"/>
                        <a:ea typeface="ＭＳ Ｐゴシック" charset="0"/>
                        <a:cs typeface="Arial"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9900"/>
                    </a:solidFill>
                  </a:tcPr>
                </a:tc>
              </a:tr>
              <a:tr h="4724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sz="400" b="0" i="0" u="none" strike="noStrike" cap="none" normalizeH="0" baseline="0" noProof="0" dirty="0" smtClean="0">
                        <a:ln>
                          <a:noFill/>
                        </a:ln>
                        <a:solidFill>
                          <a:srgbClr val="000000"/>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AutoNum type="arabicPeriod"/>
                        <a:tabLst/>
                      </a:pPr>
                      <a:r>
                        <a:rPr lang="es-ES" sz="1400" b="0" kern="1200" dirty="0" smtClean="0">
                          <a:solidFill>
                            <a:schemeClr val="tx1"/>
                          </a:solidFill>
                          <a:effectLst/>
                          <a:latin typeface="+mn-lt"/>
                          <a:ea typeface="+mn-ea"/>
                          <a:cs typeface="+mn-cs"/>
                        </a:rPr>
                        <a:t>¿</a:t>
                      </a:r>
                      <a:r>
                        <a:rPr lang="en-US" sz="1400" b="0" dirty="0" smtClean="0">
                          <a:effectLst/>
                        </a:rPr>
                        <a:t> </a:t>
                      </a:r>
                      <a:r>
                        <a:rPr kumimoji="0" lang="es-ES_tradnl" sz="1400" b="0" i="0" u="none" strike="noStrike" cap="none" normalizeH="0" baseline="0" noProof="0" dirty="0" smtClean="0">
                          <a:ln>
                            <a:noFill/>
                          </a:ln>
                          <a:solidFill>
                            <a:srgbClr val="000000"/>
                          </a:solidFill>
                          <a:effectLst/>
                          <a:latin typeface="Arial" charset="0"/>
                          <a:ea typeface="ＭＳ Ｐゴシック" charset="0"/>
                          <a:cs typeface="Arial" charset="0"/>
                        </a:rPr>
                        <a:t>Qué pasa si Bruce, Mamá o Papá no participan en la elaboración de la Placa de Memoria esa semana?</a:t>
                      </a:r>
                    </a:p>
                    <a:p>
                      <a:pPr marL="0" marR="0" lvl="0" indent="0" algn="l" defTabSz="914400" rtl="0" eaLnBrk="1" fontAlgn="base" latinLnBrk="0" hangingPunct="1">
                        <a:lnSpc>
                          <a:spcPct val="100000"/>
                        </a:lnSpc>
                        <a:spcBef>
                          <a:spcPct val="0"/>
                        </a:spcBef>
                        <a:spcAft>
                          <a:spcPct val="0"/>
                        </a:spcAft>
                        <a:buClrTx/>
                        <a:buSzTx/>
                        <a:buFontTx/>
                        <a:buAutoNum type="arabicPeriod"/>
                        <a:tabLst/>
                      </a:pPr>
                      <a:r>
                        <a:rPr lang="es-ES" sz="1400" b="0" kern="1200" dirty="0" smtClean="0">
                          <a:solidFill>
                            <a:schemeClr val="tx1"/>
                          </a:solidFill>
                          <a:effectLst/>
                          <a:latin typeface="+mn-lt"/>
                          <a:ea typeface="+mn-ea"/>
                          <a:cs typeface="+mn-cs"/>
                        </a:rPr>
                        <a:t>¿Qué pasa si a Mamá o Papá se les olvida tener los materiales necesarios a disposición</a:t>
                      </a:r>
                      <a:r>
                        <a:rPr kumimoji="0" lang="es-ES_tradnl" sz="1400" b="0" i="0" u="none" strike="noStrike" cap="none" normalizeH="0" baseline="0" noProof="0" dirty="0" smtClean="0">
                          <a:ln>
                            <a:noFill/>
                          </a:ln>
                          <a:solidFill>
                            <a:srgbClr val="000000"/>
                          </a:solidFill>
                          <a:effectLst/>
                          <a:latin typeface="Arial"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AutoNum type="arabicPeriod"/>
                        <a:tabLst/>
                      </a:pPr>
                      <a:r>
                        <a:rPr kumimoji="0" lang="es-ES_tradnl" sz="1400" b="0" i="0" u="none" strike="noStrike" cap="none" normalizeH="0" baseline="0" noProof="0" dirty="0" smtClean="0">
                          <a:ln>
                            <a:noFill/>
                          </a:ln>
                          <a:solidFill>
                            <a:srgbClr val="000000"/>
                          </a:solidFill>
                          <a:effectLst/>
                          <a:latin typeface="Arial" charset="0"/>
                          <a:ea typeface="ＭＳ Ｐゴシック" charset="0"/>
                          <a:cs typeface="Arial" charset="0"/>
                        </a:rPr>
                        <a:t> </a:t>
                      </a:r>
                      <a:r>
                        <a:rPr lang="es-ES" sz="1400" b="0" kern="1200" dirty="0" smtClean="0">
                          <a:solidFill>
                            <a:schemeClr val="tx1"/>
                          </a:solidFill>
                          <a:effectLst/>
                          <a:latin typeface="+mn-lt"/>
                          <a:ea typeface="+mn-ea"/>
                          <a:cs typeface="+mn-cs"/>
                        </a:rPr>
                        <a:t>¿</a:t>
                      </a:r>
                      <a:r>
                        <a:rPr kumimoji="0" lang="es-ES_tradnl" sz="1400" b="0" i="0" u="none" strike="noStrike" cap="none" normalizeH="0" baseline="0" noProof="0" dirty="0" smtClean="0">
                          <a:ln>
                            <a:noFill/>
                          </a:ln>
                          <a:solidFill>
                            <a:srgbClr val="000000"/>
                          </a:solidFill>
                          <a:effectLst/>
                          <a:latin typeface="Arial" charset="0"/>
                          <a:ea typeface="ＭＳ Ｐゴシック" charset="0"/>
                          <a:cs typeface="Arial" charset="0"/>
                        </a:rPr>
                        <a:t>Qué pasa si a todos se les olvida reunirse para trabajar en la placa de memoria en el horario acordado?</a:t>
                      </a:r>
                    </a:p>
                    <a:p>
                      <a:pPr marL="0" marR="0" lvl="0" indent="0" algn="l" defTabSz="914400" rtl="0" eaLnBrk="1" fontAlgn="base" latinLnBrk="0" hangingPunct="1">
                        <a:lnSpc>
                          <a:spcPct val="100000"/>
                        </a:lnSpc>
                        <a:spcBef>
                          <a:spcPct val="0"/>
                        </a:spcBef>
                        <a:spcAft>
                          <a:spcPct val="0"/>
                        </a:spcAft>
                        <a:buClrTx/>
                        <a:buSzTx/>
                        <a:buFontTx/>
                        <a:buAutoNum type="arabicPeriod"/>
                        <a:tabLst/>
                      </a:pPr>
                      <a:r>
                        <a:rPr lang="es-ES" sz="1400" b="0" kern="1200" dirty="0" smtClean="0">
                          <a:solidFill>
                            <a:schemeClr val="tx1"/>
                          </a:solidFill>
                          <a:effectLst/>
                          <a:latin typeface="+mn-lt"/>
                          <a:ea typeface="+mn-ea"/>
                          <a:cs typeface="+mn-cs"/>
                        </a:rPr>
                        <a:t>¿</a:t>
                      </a:r>
                      <a:r>
                        <a:rPr kumimoji="0" lang="es-ES_tradnl" sz="1400" b="0" i="0" u="none" strike="noStrike" cap="none" normalizeH="0" baseline="0" noProof="0" dirty="0" smtClean="0">
                          <a:ln>
                            <a:noFill/>
                          </a:ln>
                          <a:solidFill>
                            <a:srgbClr val="000000"/>
                          </a:solidFill>
                          <a:effectLst/>
                          <a:latin typeface="Arial" charset="0"/>
                          <a:ea typeface="ＭＳ Ｐゴシック" charset="0"/>
                          <a:cs typeface="Arial" charset="0"/>
                        </a:rPr>
                        <a:t>Qué pasa si alguien tiene planes que entran en conflicto con el horario para trabajar en la placa de memoria?</a:t>
                      </a:r>
                    </a:p>
                    <a:p>
                      <a:pPr marL="0" marR="0" lvl="0" indent="0" algn="l" defTabSz="914400" rtl="0" eaLnBrk="1" fontAlgn="base" latinLnBrk="0" hangingPunct="1">
                        <a:lnSpc>
                          <a:spcPct val="100000"/>
                        </a:lnSpc>
                        <a:spcBef>
                          <a:spcPct val="0"/>
                        </a:spcBef>
                        <a:spcAft>
                          <a:spcPct val="0"/>
                        </a:spcAft>
                        <a:buClrTx/>
                        <a:buSzTx/>
                        <a:buFontTx/>
                        <a:buAutoNum type="arabicPeriod"/>
                        <a:tabLst/>
                      </a:pPr>
                      <a:r>
                        <a:rPr lang="en-US" sz="1400" b="0" dirty="0" smtClean="0">
                          <a:effectLst/>
                        </a:rPr>
                        <a:t> </a:t>
                      </a:r>
                      <a:r>
                        <a:rPr lang="es-ES" sz="1400" b="0" kern="1200" dirty="0" smtClean="0">
                          <a:solidFill>
                            <a:schemeClr val="tx1"/>
                          </a:solidFill>
                          <a:effectLst/>
                          <a:latin typeface="+mn-lt"/>
                          <a:ea typeface="+mn-ea"/>
                          <a:cs typeface="+mn-cs"/>
                        </a:rPr>
                        <a:t>¿</a:t>
                      </a:r>
                      <a:r>
                        <a:rPr kumimoji="0" lang="es-ES_tradnl" sz="1400" b="0" i="0" u="none" strike="noStrike" cap="none" normalizeH="0" baseline="0" noProof="0" dirty="0" smtClean="0">
                          <a:ln>
                            <a:noFill/>
                          </a:ln>
                          <a:solidFill>
                            <a:srgbClr val="000000"/>
                          </a:solidFill>
                          <a:effectLst/>
                          <a:latin typeface="Arial" charset="0"/>
                          <a:ea typeface="ＭＳ Ｐゴシック" charset="0"/>
                          <a:cs typeface="Arial" charset="0"/>
                        </a:rPr>
                        <a:t>Qué pasa si Bruce no incluye a uno de sus padres entre los dos rubros de esa semana?</a:t>
                      </a:r>
                      <a:endParaRPr kumimoji="0" lang="es-ES_tradnl" sz="1400" b="0" i="0" u="none" strike="noStrike" cap="none" normalizeH="0" baseline="0" noProof="0" dirty="0">
                        <a:ln>
                          <a:noFill/>
                        </a:ln>
                        <a:solidFill>
                          <a:srgbClr val="000000"/>
                        </a:solidFill>
                        <a:effectLst/>
                        <a:latin typeface="Arial" charset="0"/>
                        <a:ea typeface="ＭＳ Ｐゴシック" charset="0"/>
                        <a:cs typeface="Arial"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s-ES_tradnl" sz="400" b="0" i="0" u="none" strike="noStrike" cap="none" normalizeH="0" baseline="0" noProof="0" dirty="0" smtClean="0">
                        <a:ln>
                          <a:noFill/>
                        </a:ln>
                        <a:solidFill>
                          <a:srgbClr val="000000"/>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Arial" charset="0"/>
                        <a:buAutoNum type="arabicPeriod"/>
                        <a:tabLst/>
                      </a:pPr>
                      <a:r>
                        <a:rPr kumimoji="0" lang="es-ES_tradnl" sz="1400" b="0" i="0" u="none" strike="noStrike" cap="none" normalizeH="0" baseline="0" noProof="0" dirty="0" smtClean="0">
                          <a:ln>
                            <a:noFill/>
                          </a:ln>
                          <a:solidFill>
                            <a:srgbClr val="000000"/>
                          </a:solidFill>
                          <a:effectLst/>
                          <a:latin typeface="Arial" charset="0"/>
                          <a:ea typeface="ＭＳ Ｐゴシック" charset="0"/>
                          <a:cs typeface="Arial" charset="0"/>
                        </a:rPr>
                        <a:t>DP # 1 No lo tome como algo personal – Concientice </a:t>
                      </a:r>
                      <a:r>
                        <a:rPr kumimoji="0" lang="es-ES_tradnl" altLang="ja-JP" sz="1400" b="0" i="0" u="none" strike="noStrike" cap="none" normalizeH="0" baseline="0" noProof="0" dirty="0" smtClean="0">
                          <a:ln>
                            <a:noFill/>
                          </a:ln>
                          <a:solidFill>
                            <a:srgbClr val="000000"/>
                          </a:solidFill>
                          <a:effectLst/>
                          <a:latin typeface="Arial" charset="0"/>
                          <a:ea typeface="ＭＳ Ｐゴシック" charset="0"/>
                          <a:cs typeface="Arial" charset="0"/>
                        </a:rPr>
                        <a:t>“no quiere decir que está creciendo de nuevo la falta de perdón”. Todos los demás trabajarán en la Placa de Memoria y se la mostrarán al que no pudo estar allí</a:t>
                      </a:r>
                      <a:r>
                        <a:rPr kumimoji="0" lang="es-ES_tradnl" sz="1400" b="0" i="0" u="none" strike="noStrike" cap="none" normalizeH="0" baseline="0" noProof="0" dirty="0" smtClean="0">
                          <a:ln>
                            <a:noFill/>
                          </a:ln>
                          <a:solidFill>
                            <a:srgbClr val="000000"/>
                          </a:solidFill>
                          <a:effectLst/>
                          <a:latin typeface="Arial"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 typeface="Arial" charset="0"/>
                        <a:buAutoNum type="arabicPeriod"/>
                        <a:tabLst/>
                      </a:pPr>
                      <a:r>
                        <a:rPr kumimoji="0" lang="es-ES_tradnl" sz="1400" b="0" i="0" u="none" strike="noStrike" cap="none" normalizeH="0" baseline="0" noProof="0" dirty="0" smtClean="0">
                          <a:ln>
                            <a:noFill/>
                          </a:ln>
                          <a:solidFill>
                            <a:srgbClr val="000000"/>
                          </a:solidFill>
                          <a:effectLst/>
                          <a:latin typeface="Arial" charset="0"/>
                          <a:ea typeface="ＭＳ Ｐゴシック" charset="0"/>
                          <a:cs typeface="Arial" charset="0"/>
                        </a:rPr>
                        <a:t>DP # 1 No lo tome como algo personal – Concientice  </a:t>
                      </a:r>
                      <a:r>
                        <a:rPr kumimoji="0" lang="es-ES_tradnl" altLang="ja-JP" sz="1400" b="0" i="0" u="none" strike="noStrike" cap="none" normalizeH="0" baseline="0" noProof="0" dirty="0" smtClean="0">
                          <a:ln>
                            <a:noFill/>
                          </a:ln>
                          <a:solidFill>
                            <a:srgbClr val="000000"/>
                          </a:solidFill>
                          <a:effectLst/>
                          <a:latin typeface="Arial" charset="0"/>
                          <a:ea typeface="ＭＳ Ｐゴシック" charset="0"/>
                          <a:cs typeface="Arial" charset="0"/>
                        </a:rPr>
                        <a:t>“No quiere decir que está creciendo de nuevo la falta de perdón”. Vaya de inmediato a la tienda y restituya los materiales</a:t>
                      </a:r>
                      <a:r>
                        <a:rPr kumimoji="0" lang="es-ES_tradnl" sz="1400" b="0" i="0" u="none" strike="noStrike" cap="none" normalizeH="0" baseline="0" noProof="0" dirty="0" smtClean="0">
                          <a:ln>
                            <a:noFill/>
                          </a:ln>
                          <a:solidFill>
                            <a:srgbClr val="000000"/>
                          </a:solidFill>
                          <a:effectLst/>
                          <a:latin typeface="Arial"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 typeface="Arial" charset="0"/>
                        <a:buAutoNum type="arabicPeriod"/>
                        <a:tabLst/>
                      </a:pPr>
                      <a:r>
                        <a:rPr kumimoji="0" lang="es-ES_tradnl" sz="1400" b="0" i="0" u="none" strike="noStrike" cap="none" normalizeH="0" baseline="0" noProof="0" dirty="0" smtClean="0">
                          <a:ln>
                            <a:noFill/>
                          </a:ln>
                          <a:solidFill>
                            <a:srgbClr val="000000"/>
                          </a:solidFill>
                          <a:effectLst/>
                          <a:latin typeface="Arial" charset="0"/>
                          <a:ea typeface="ＭＳ Ｐゴシック" charset="0"/>
                          <a:cs typeface="Arial" charset="0"/>
                        </a:rPr>
                        <a:t>DP #1 No lo tome como algo personal – Concientice  </a:t>
                      </a:r>
                      <a:r>
                        <a:rPr kumimoji="0" lang="es-ES_tradnl" altLang="ja-JP" sz="1400" b="0" i="0" u="none" strike="noStrike" cap="none" normalizeH="0" baseline="0" noProof="0" dirty="0" smtClean="0">
                          <a:ln>
                            <a:noFill/>
                          </a:ln>
                          <a:solidFill>
                            <a:srgbClr val="000000"/>
                          </a:solidFill>
                          <a:effectLst/>
                          <a:latin typeface="Arial" charset="0"/>
                          <a:ea typeface="ＭＳ Ｐゴシック" charset="0"/>
                          <a:cs typeface="Arial" charset="0"/>
                        </a:rPr>
                        <a:t>“No quiere decir que está creciendo de nuevo la falta de perdón”</a:t>
                      </a:r>
                      <a:r>
                        <a:rPr kumimoji="0" lang="es-ES_tradnl" sz="1400" b="0" i="0" u="none" strike="noStrike" cap="none" normalizeH="0" baseline="0" noProof="0" dirty="0" smtClean="0">
                          <a:ln>
                            <a:noFill/>
                          </a:ln>
                          <a:solidFill>
                            <a:srgbClr val="000000"/>
                          </a:solidFill>
                          <a:effectLst/>
                          <a:latin typeface="Arial" charset="0"/>
                          <a:ea typeface="ＭＳ Ｐゴシック" charset="0"/>
                          <a:cs typeface="Arial" charset="0"/>
                        </a:rPr>
                        <a:t>, pero es fácil olvidar en estos días tan ajetreados. Simplemente vuelva a comenzar la siguiente semana</a:t>
                      </a:r>
                    </a:p>
                    <a:p>
                      <a:pPr marL="0" marR="0" lvl="0" indent="0" algn="l" defTabSz="914400" rtl="0" eaLnBrk="1" fontAlgn="base" latinLnBrk="0" hangingPunct="1">
                        <a:lnSpc>
                          <a:spcPct val="100000"/>
                        </a:lnSpc>
                        <a:spcBef>
                          <a:spcPct val="0"/>
                        </a:spcBef>
                        <a:spcAft>
                          <a:spcPct val="0"/>
                        </a:spcAft>
                        <a:buClrTx/>
                        <a:buSzTx/>
                        <a:buFont typeface="Arial" charset="0"/>
                        <a:buAutoNum type="arabicPeriod"/>
                        <a:tabLst/>
                      </a:pPr>
                      <a:r>
                        <a:rPr kumimoji="0" lang="es-ES_tradnl" sz="1400" b="0" i="0" u="none" strike="noStrike" cap="none" normalizeH="0" baseline="0" noProof="0" dirty="0" smtClean="0">
                          <a:ln>
                            <a:noFill/>
                          </a:ln>
                          <a:solidFill>
                            <a:srgbClr val="000000"/>
                          </a:solidFill>
                          <a:effectLst/>
                          <a:latin typeface="Arial" charset="0"/>
                          <a:ea typeface="ＭＳ Ｐゴシック" charset="0"/>
                          <a:cs typeface="Arial" charset="0"/>
                        </a:rPr>
                        <a:t>DP # 1 No lo tome como algo personal – Concientice  </a:t>
                      </a:r>
                      <a:r>
                        <a:rPr kumimoji="0" lang="es-ES_tradnl" altLang="ja-JP" sz="1400" b="0" i="0" u="none" strike="noStrike" cap="none" normalizeH="0" baseline="0" noProof="0" dirty="0" smtClean="0">
                          <a:ln>
                            <a:noFill/>
                          </a:ln>
                          <a:solidFill>
                            <a:srgbClr val="000000"/>
                          </a:solidFill>
                          <a:effectLst/>
                          <a:latin typeface="Arial" charset="0"/>
                          <a:ea typeface="ＭＳ Ｐゴシック" charset="0"/>
                          <a:cs typeface="Arial" charset="0"/>
                        </a:rPr>
                        <a:t>“No quiere decir que está creciendo de nuevo la falta de perdón”</a:t>
                      </a:r>
                      <a:r>
                        <a:rPr kumimoji="0" lang="es-ES_tradnl" sz="1400" b="0" i="0" u="none" strike="noStrike" cap="none" normalizeH="0" baseline="0" noProof="0" dirty="0" smtClean="0">
                          <a:ln>
                            <a:noFill/>
                          </a:ln>
                          <a:solidFill>
                            <a:srgbClr val="000000"/>
                          </a:solidFill>
                          <a:effectLst/>
                          <a:latin typeface="Arial" charset="0"/>
                          <a:ea typeface="ＭＳ Ｐゴシック" charset="0"/>
                          <a:cs typeface="Arial" charset="0"/>
                        </a:rPr>
                        <a:t> y vuelva a programarlo para otro momento de esa semana.</a:t>
                      </a:r>
                    </a:p>
                    <a:p>
                      <a:pPr marL="0" marR="0" lvl="0" indent="0" algn="l" defTabSz="914400" rtl="0" eaLnBrk="1" fontAlgn="base" latinLnBrk="0" hangingPunct="1">
                        <a:lnSpc>
                          <a:spcPct val="100000"/>
                        </a:lnSpc>
                        <a:spcBef>
                          <a:spcPct val="0"/>
                        </a:spcBef>
                        <a:spcAft>
                          <a:spcPct val="0"/>
                        </a:spcAft>
                        <a:buClrTx/>
                        <a:buSzTx/>
                        <a:buFont typeface="Arial" charset="0"/>
                        <a:buAutoNum type="arabicPeriod"/>
                        <a:tabLst/>
                      </a:pPr>
                      <a:r>
                        <a:rPr kumimoji="0" lang="es-ES_tradnl" sz="1400" b="0" i="0" u="none" strike="noStrike" cap="none" normalizeH="0" baseline="0" noProof="0" dirty="0" smtClean="0">
                          <a:ln>
                            <a:noFill/>
                          </a:ln>
                          <a:solidFill>
                            <a:srgbClr val="000000"/>
                          </a:solidFill>
                          <a:effectLst/>
                          <a:latin typeface="Arial" charset="0"/>
                          <a:ea typeface="ＭＳ Ｐゴシック" charset="0"/>
                          <a:cs typeface="Arial" charset="0"/>
                        </a:rPr>
                        <a:t>No lo tome como algo personal – Concientice  </a:t>
                      </a:r>
                      <a:r>
                        <a:rPr kumimoji="0" lang="es-ES_tradnl" altLang="ja-JP" sz="1400" b="0" i="0" u="none" strike="noStrike" cap="none" normalizeH="0" baseline="0" noProof="0" dirty="0" smtClean="0">
                          <a:ln>
                            <a:noFill/>
                          </a:ln>
                          <a:solidFill>
                            <a:srgbClr val="000000"/>
                          </a:solidFill>
                          <a:effectLst/>
                          <a:latin typeface="Arial" charset="0"/>
                          <a:ea typeface="ＭＳ Ｐゴシック" charset="0"/>
                          <a:cs typeface="Arial" charset="0"/>
                        </a:rPr>
                        <a:t>“No quiere decir que está creciendo de nuevo la falta de perdón”. Para cuando hayan transcurrido las cuatro semanas, cada persona estará representada en la placa</a:t>
                      </a:r>
                      <a:endParaRPr kumimoji="0" lang="es-ES_tradnl" sz="1400" b="0" i="0" u="none" strike="noStrike" cap="none" normalizeH="0" baseline="0" noProof="0" dirty="0" smtClean="0">
                        <a:ln>
                          <a:noFill/>
                        </a:ln>
                        <a:solidFill>
                          <a:srgbClr val="000000"/>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Arial" charset="0"/>
                        <a:buAutoNum type="arabicPeriod"/>
                        <a:tabLst/>
                      </a:pPr>
                      <a:endParaRPr kumimoji="0" lang="es-ES_tradnl" sz="1400" b="0" i="0" u="none" strike="noStrike" cap="none" normalizeH="0" baseline="0" noProof="0" dirty="0">
                        <a:ln>
                          <a:noFill/>
                        </a:ln>
                        <a:solidFill>
                          <a:srgbClr val="000000"/>
                        </a:solidFill>
                        <a:effectLst/>
                        <a:latin typeface="Arial" charset="0"/>
                        <a:ea typeface="ＭＳ Ｐゴシック" charset="0"/>
                        <a:cs typeface="Arial"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6"/>
          <p:cNvSpPr>
            <a:spLocks noGrp="1"/>
          </p:cNvSpPr>
          <p:nvPr>
            <p:ph idx="1"/>
          </p:nvPr>
        </p:nvSpPr>
        <p:spPr>
          <a:xfrm>
            <a:off x="-38100" y="838200"/>
            <a:ext cx="9144000" cy="6019800"/>
          </a:xfrm>
        </p:spPr>
        <p:txBody>
          <a:bodyPr/>
          <a:lstStyle/>
          <a:p>
            <a:pPr eaLnBrk="1" hangingPunct="1"/>
            <a:r>
              <a:rPr lang="es-ES_tradnl" sz="1600" b="1" dirty="0" smtClean="0">
                <a:latin typeface="Arial" charset="0"/>
                <a:cs typeface="Arial" charset="0"/>
              </a:rPr>
              <a:t>Primera Parte </a:t>
            </a:r>
            <a:r>
              <a:rPr lang="es-ES_tradnl" sz="1600" dirty="0" smtClean="0">
                <a:latin typeface="Arial" charset="0"/>
                <a:cs typeface="Arial" charset="0"/>
              </a:rPr>
              <a:t>– </a:t>
            </a:r>
            <a:r>
              <a:rPr lang="es-ES_tradnl" sz="1600" b="1" dirty="0" smtClean="0">
                <a:latin typeface="Arial" charset="0"/>
                <a:cs typeface="Arial" charset="0"/>
              </a:rPr>
              <a:t>Bruce no obedece su Regla de Irrespeto</a:t>
            </a:r>
          </a:p>
          <a:p>
            <a:pPr lvl="1" eaLnBrk="1" hangingPunct="1"/>
            <a:r>
              <a:rPr lang="es-ES_tradnl" sz="1600" dirty="0" smtClean="0">
                <a:latin typeface="Arial" charset="0"/>
                <a:cs typeface="Arial" charset="0"/>
              </a:rPr>
              <a:t>Bruce quebranta una o más partes de su regla durante 3 días seguidos</a:t>
            </a:r>
          </a:p>
          <a:p>
            <a:pPr lvl="1" eaLnBrk="1" hangingPunct="1"/>
            <a:r>
              <a:rPr lang="es-ES_tradnl" sz="1600" dirty="0" smtClean="0">
                <a:latin typeface="Arial" charset="0"/>
                <a:cs typeface="Arial" charset="0"/>
              </a:rPr>
              <a:t>Pasos a seguir:  </a:t>
            </a:r>
          </a:p>
          <a:p>
            <a:pPr lvl="2" eaLnBrk="1" hangingPunct="1"/>
            <a:r>
              <a:rPr lang="es-ES_tradnl" sz="1400" dirty="0" smtClean="0">
                <a:latin typeface="Arial" charset="0"/>
                <a:cs typeface="Arial" charset="0"/>
              </a:rPr>
              <a:t>Mamá y Papá revisarán sus roles en el contrato para asegurarse de que están cumpliendo con su parte consistentemente</a:t>
            </a:r>
          </a:p>
          <a:p>
            <a:pPr lvl="2" eaLnBrk="1" hangingPunct="1"/>
            <a:r>
              <a:rPr lang="es-ES_tradnl" sz="1400" dirty="0" smtClean="0">
                <a:latin typeface="Arial" charset="0"/>
                <a:cs typeface="Arial" charset="0"/>
              </a:rPr>
              <a:t>Mamá y papá se sentarán con Bruce para preguntarle qué hace falta hacer de manera diferente para volver al buen camino</a:t>
            </a:r>
          </a:p>
          <a:p>
            <a:pPr lvl="2" eaLnBrk="1" hangingPunct="1"/>
            <a:r>
              <a:rPr lang="es-ES_tradnl" sz="1200" b="1" dirty="0" smtClean="0">
                <a:solidFill>
                  <a:srgbClr val="FF0000"/>
                </a:solidFill>
                <a:latin typeface="Arial" charset="0"/>
                <a:cs typeface="Arial" charset="0"/>
              </a:rPr>
              <a:t>Si Bruce no comienza a seguir el contrato en 2 días. Ellos llamarán al entrenador de PLL</a:t>
            </a:r>
          </a:p>
          <a:p>
            <a:pPr eaLnBrk="1" hangingPunct="1"/>
            <a:r>
              <a:rPr lang="es-ES_tradnl" sz="1600" b="1" dirty="0" smtClean="0">
                <a:latin typeface="Arial" charset="0"/>
                <a:cs typeface="Arial" charset="0"/>
              </a:rPr>
              <a:t>Segunda Parte </a:t>
            </a:r>
            <a:r>
              <a:rPr lang="es-ES_tradnl" sz="1600" dirty="0" smtClean="0">
                <a:latin typeface="Arial" charset="0"/>
                <a:cs typeface="Arial" charset="0"/>
              </a:rPr>
              <a:t>–  </a:t>
            </a:r>
            <a:r>
              <a:rPr lang="es-ES_tradnl" sz="1600" b="1" dirty="0" smtClean="0">
                <a:latin typeface="Arial" charset="0"/>
                <a:cs typeface="Arial" charset="0"/>
              </a:rPr>
              <a:t>Bruce empieza a mostrar una o más de las siguientes áreas de seguridad</a:t>
            </a:r>
          </a:p>
          <a:p>
            <a:pPr lvl="1" eaLnBrk="1" hangingPunct="1"/>
            <a:r>
              <a:rPr lang="es-ES_tradnl" sz="1400" dirty="0" smtClean="0">
                <a:latin typeface="Arial" charset="0"/>
                <a:cs typeface="Arial" charset="0"/>
              </a:rPr>
              <a:t>Ser agresivo hacia cualquier persona</a:t>
            </a:r>
          </a:p>
          <a:p>
            <a:pPr lvl="1" eaLnBrk="1" hangingPunct="1"/>
            <a:r>
              <a:rPr lang="es-ES_tradnl" sz="1400" dirty="0" smtClean="0">
                <a:latin typeface="Arial" charset="0"/>
                <a:cs typeface="Arial" charset="0"/>
              </a:rPr>
              <a:t>Pasos </a:t>
            </a:r>
            <a:r>
              <a:rPr lang="es-ES_tradnl" sz="1400" dirty="0">
                <a:latin typeface="Arial" charset="0"/>
                <a:cs typeface="Arial" charset="0"/>
              </a:rPr>
              <a:t>a </a:t>
            </a:r>
            <a:r>
              <a:rPr lang="es-ES_tradnl" sz="1400" dirty="0" smtClean="0">
                <a:latin typeface="Arial" charset="0"/>
                <a:cs typeface="Arial" charset="0"/>
              </a:rPr>
              <a:t>seguir:  </a:t>
            </a:r>
          </a:p>
          <a:p>
            <a:pPr lvl="2" eaLnBrk="1" hangingPunct="1"/>
            <a:r>
              <a:rPr lang="es-ES_tradnl" sz="1200" b="1" dirty="0" smtClean="0">
                <a:solidFill>
                  <a:srgbClr val="FF0000"/>
                </a:solidFill>
                <a:latin typeface="Arial" charset="0"/>
                <a:cs typeface="Arial" charset="0"/>
              </a:rPr>
              <a:t>Mamá y Papá llamarán de inmediato al entrenador de PLL</a:t>
            </a:r>
          </a:p>
          <a:p>
            <a:pPr eaLnBrk="1" hangingPunct="1"/>
            <a:r>
              <a:rPr lang="es-ES_tradnl" sz="1600" b="1" dirty="0" smtClean="0">
                <a:latin typeface="Arial" charset="0"/>
                <a:cs typeface="Arial" charset="0"/>
              </a:rPr>
              <a:t>Tercera Parte – Comienzan a aparecer los trasfondos dañinos</a:t>
            </a:r>
          </a:p>
          <a:p>
            <a:pPr lvl="1" eaLnBrk="1" hangingPunct="1"/>
            <a:r>
              <a:rPr lang="es-ES_tradnl" sz="1400" dirty="0" smtClean="0">
                <a:latin typeface="Arial" charset="0"/>
                <a:cs typeface="Arial" charset="0"/>
              </a:rPr>
              <a:t>Mamá o Papá fallan al no usar los destructores de Provocaciones de, Voz </a:t>
            </a:r>
            <a:r>
              <a:rPr lang="es-ES_tradnl" sz="1400" dirty="0">
                <a:latin typeface="Arial" charset="0"/>
                <a:cs typeface="Arial" charset="0"/>
              </a:rPr>
              <a:t>C</a:t>
            </a:r>
            <a:r>
              <a:rPr lang="es-ES_tradnl" sz="1400" dirty="0" smtClean="0">
                <a:latin typeface="Arial" charset="0"/>
                <a:cs typeface="Arial" charset="0"/>
              </a:rPr>
              <a:t>almada, Breve y al Grano y Salir y Esperar</a:t>
            </a:r>
          </a:p>
          <a:p>
            <a:pPr lvl="1" eaLnBrk="1" hangingPunct="1"/>
            <a:r>
              <a:rPr lang="es-ES_tradnl" sz="1400" dirty="0" smtClean="0">
                <a:latin typeface="Arial" charset="0"/>
                <a:cs typeface="Arial" charset="0"/>
              </a:rPr>
              <a:t>Mamá o Papá fallan al no otorgarle a Bruce su IPA diario, durante 2 días seguidos	</a:t>
            </a:r>
          </a:p>
          <a:p>
            <a:pPr lvl="1" eaLnBrk="1" hangingPunct="1"/>
            <a:r>
              <a:rPr lang="es-ES_tradnl" sz="1400" dirty="0" smtClean="0">
                <a:latin typeface="Arial" charset="0"/>
                <a:cs typeface="Arial" charset="0"/>
              </a:rPr>
              <a:t>Mamá o Papá fallan en darle a Bruce bien sea su (s) Recompensa(s) o su Consecuencia(s) </a:t>
            </a:r>
            <a:r>
              <a:rPr lang="es-ES_tradnl" sz="1400" dirty="0">
                <a:latin typeface="Arial" charset="0"/>
                <a:cs typeface="Arial" charset="0"/>
              </a:rPr>
              <a:t>durante 2 días </a:t>
            </a:r>
            <a:r>
              <a:rPr lang="es-ES_tradnl" sz="1400" dirty="0" smtClean="0">
                <a:latin typeface="Arial" charset="0"/>
                <a:cs typeface="Arial" charset="0"/>
              </a:rPr>
              <a:t>seguidos</a:t>
            </a:r>
            <a:endParaRPr lang="es-ES_tradnl" sz="1400" dirty="0">
              <a:latin typeface="Arial" charset="0"/>
              <a:cs typeface="Arial" charset="0"/>
            </a:endParaRPr>
          </a:p>
          <a:p>
            <a:pPr lvl="1" eaLnBrk="1" hangingPunct="1"/>
            <a:r>
              <a:rPr lang="es-ES_tradnl" sz="1400" dirty="0" smtClean="0">
                <a:latin typeface="Arial" charset="0"/>
                <a:cs typeface="Arial" charset="0"/>
              </a:rPr>
              <a:t>Mamá y Papá ya no trabajan como un equipo o empiezan a pelear </a:t>
            </a:r>
          </a:p>
          <a:p>
            <a:pPr lvl="1" eaLnBrk="1" hangingPunct="1"/>
            <a:r>
              <a:rPr lang="es-ES_tradnl" sz="1400" dirty="0" smtClean="0">
                <a:latin typeface="Arial" charset="0"/>
                <a:cs typeface="Arial" charset="0"/>
              </a:rPr>
              <a:t>delante de Bruce</a:t>
            </a:r>
          </a:p>
          <a:p>
            <a:pPr lvl="1" eaLnBrk="1" hangingPunct="1"/>
            <a:r>
              <a:rPr lang="es-ES_tradnl" sz="1400" dirty="0" smtClean="0">
                <a:latin typeface="Arial" charset="0"/>
                <a:cs typeface="Arial" charset="0"/>
              </a:rPr>
              <a:t>Pasos a seguir:</a:t>
            </a:r>
          </a:p>
          <a:p>
            <a:pPr marL="457200" lvl="1" indent="0" eaLnBrk="1" hangingPunct="1">
              <a:buNone/>
            </a:pPr>
            <a:r>
              <a:rPr lang="es-ES_tradnl" sz="1200" b="1" dirty="0" smtClean="0">
                <a:solidFill>
                  <a:srgbClr val="FF0000"/>
                </a:solidFill>
                <a:latin typeface="Arial" charset="0"/>
                <a:cs typeface="Arial" charset="0"/>
              </a:rPr>
              <a:t>. Mamá y Papá se reunirán en privado y se recordarán mutuamente lo que está</a:t>
            </a:r>
          </a:p>
          <a:p>
            <a:pPr marL="457200" lvl="1" indent="0" eaLnBrk="1" hangingPunct="1">
              <a:buNone/>
            </a:pPr>
            <a:r>
              <a:rPr lang="es-ES_tradnl" sz="1200" b="1" dirty="0" smtClean="0">
                <a:solidFill>
                  <a:srgbClr val="FF0000"/>
                </a:solidFill>
                <a:latin typeface="Arial" charset="0"/>
                <a:cs typeface="Arial" charset="0"/>
              </a:rPr>
              <a:t>fallando y si en una semana no se han hecho los correctivos, deberán llamar al entrenador de PLL</a:t>
            </a:r>
            <a:endParaRPr lang="es-ES_tradnl" dirty="0">
              <a:latin typeface="Arial" charset="0"/>
              <a:cs typeface="Arial" charset="0"/>
            </a:endParaRPr>
          </a:p>
        </p:txBody>
      </p:sp>
      <p:sp>
        <p:nvSpPr>
          <p:cNvPr id="64515" name="Rectangle 8"/>
          <p:cNvSpPr>
            <a:spLocks noChangeArrowheads="1"/>
          </p:cNvSpPr>
          <p:nvPr/>
        </p:nvSpPr>
        <p:spPr bwMode="auto">
          <a:xfrm>
            <a:off x="6477000" y="5715000"/>
            <a:ext cx="2057400" cy="914400"/>
          </a:xfrm>
          <a:prstGeom prst="rect">
            <a:avLst/>
          </a:prstGeom>
          <a:solidFill>
            <a:srgbClr val="FFC000"/>
          </a:solidFill>
          <a:ln w="9525" algn="ctr">
            <a:solidFill>
              <a:schemeClr val="tx1"/>
            </a:solidFill>
            <a:round/>
            <a:headEnd/>
            <a:tailEnd/>
          </a:ln>
          <a:effectLst/>
          <a:scene3d>
            <a:camera prst="orthographicFront"/>
            <a:lightRig rig="threePt" dir="t"/>
          </a:scene3d>
          <a:sp3d>
            <a:bevelT w="165100" prst="coolSlant"/>
          </a:sp3d>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defRPr/>
            </a:pPr>
            <a:r>
              <a:rPr lang="es-ES_tradnl" altLang="en-US" sz="1400" b="1" dirty="0" smtClean="0">
                <a:ea typeface="MS PGothic" panose="020B0600070205080204" pitchFamily="34" charset="-128"/>
              </a:rPr>
              <a:t>Fecha de la primera convocatoria  1 de noviembre</a:t>
            </a:r>
          </a:p>
        </p:txBody>
      </p:sp>
      <p:sp>
        <p:nvSpPr>
          <p:cNvPr id="64516" name="Rectangle 2"/>
          <p:cNvSpPr>
            <a:spLocks noChangeArrowheads="1"/>
          </p:cNvSpPr>
          <p:nvPr/>
        </p:nvSpPr>
        <p:spPr bwMode="auto">
          <a:xfrm>
            <a:off x="304800" y="152400"/>
            <a:ext cx="8153400" cy="646331"/>
          </a:xfrm>
          <a:prstGeom prst="rect">
            <a:avLst/>
          </a:prstGeom>
          <a:gradFill rotWithShape="1">
            <a:gsLst>
              <a:gs pos="0">
                <a:srgbClr val="770000"/>
              </a:gs>
              <a:gs pos="50000">
                <a:srgbClr val="AD0000"/>
              </a:gs>
              <a:gs pos="100000">
                <a:srgbClr val="CE0000"/>
              </a:gs>
            </a:gsLst>
            <a:lin ang="16200000" scaled="1"/>
          </a:gradFill>
          <a:ln w="2857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defRPr/>
            </a:pPr>
            <a:r>
              <a:rPr lang="es-ES_tradnl" altLang="en-US" sz="3600" b="1" dirty="0" smtClean="0">
                <a:effectLst>
                  <a:outerShdw blurRad="38100" dist="38100" dir="2700000" algn="tl">
                    <a:srgbClr val="000000">
                      <a:alpha val="43137"/>
                    </a:srgbClr>
                  </a:outerShdw>
                </a:effectLst>
                <a:ea typeface="MS PGothic" panose="020B0600070205080204" pitchFamily="34" charset="-128"/>
              </a:rPr>
              <a:t>Lista de Control de Bandera Roja</a:t>
            </a:r>
            <a:endParaRPr lang="es-ES_tradnl" altLang="en-US" sz="3600" dirty="0" smtClean="0">
              <a:effectLst>
                <a:outerShdw blurRad="38100" dist="38100" dir="2700000" algn="tl">
                  <a:srgbClr val="000000">
                    <a:alpha val="43137"/>
                  </a:srgbClr>
                </a:outerShdw>
              </a:effectLst>
              <a:ea typeface="MS PGothic" panose="020B0600070205080204" pitchFamily="34" charset="-128"/>
            </a:endParaRPr>
          </a:p>
        </p:txBody>
      </p:sp>
      <p:pic>
        <p:nvPicPr>
          <p:cNvPr id="88071" name="Picture 8" descr="C:\Users\Jenny Black PLL\AppData\Local\Microsoft\Windows\Temporary Internet Files\Content.IE5\QYY8AAJ8\MC90043480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33400"/>
            <a:ext cx="13716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3" descr="root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1363257">
            <a:off x="4457044" y="3976440"/>
            <a:ext cx="351472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0" y="4111683"/>
            <a:ext cx="9144000" cy="2822517"/>
          </a:xfrm>
          <a:prstGeom prst="rect">
            <a:avLst/>
          </a:prstGeom>
          <a:gradFill>
            <a:gsLst>
              <a:gs pos="11000">
                <a:srgbClr val="33CC33">
                  <a:alpha val="53000"/>
                </a:srgbClr>
              </a:gs>
              <a:gs pos="75000">
                <a:srgbClr val="B67024">
                  <a:alpha val="40000"/>
                </a:srgbClr>
              </a:gs>
              <a:gs pos="21000">
                <a:srgbClr val="81622B">
                  <a:alpha val="3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0" y="0"/>
            <a:ext cx="9144000" cy="4051300"/>
          </a:xfrm>
          <a:prstGeom prst="rect">
            <a:avLst/>
          </a:prstGeom>
          <a:gradFill>
            <a:gsLst>
              <a:gs pos="3000">
                <a:schemeClr val="tx2">
                  <a:alpha val="16000"/>
                </a:schemeClr>
              </a:gs>
              <a:gs pos="100000">
                <a:srgbClr val="CC6600">
                  <a:alpha val="1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1447" name="Picture 13" descr="an_apple_01_l.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15000" y="990600"/>
            <a:ext cx="609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 name="TextBox 31"/>
          <p:cNvSpPr txBox="1">
            <a:spLocks noChangeArrowheads="1"/>
          </p:cNvSpPr>
          <p:nvPr/>
        </p:nvSpPr>
        <p:spPr bwMode="auto">
          <a:xfrm>
            <a:off x="1054100" y="3133725"/>
            <a:ext cx="1609786" cy="830997"/>
          </a:xfrm>
          <a:prstGeom prst="rect">
            <a:avLst/>
          </a:prstGeom>
          <a:noFill/>
          <a:ln>
            <a:noFill/>
          </a:ln>
          <a:effectLst>
            <a:outerShdw blurRad="50800" dist="26940" dir="5400000" algn="ctr" rotWithShape="0">
              <a:schemeClr val="tx1">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b="1" dirty="0" err="1" smtClean="0">
                <a:solidFill>
                  <a:srgbClr val="57421D"/>
                </a:solidFill>
                <a:effectLst>
                  <a:outerShdw blurRad="38100" dist="38100" dir="2700000" algn="tl">
                    <a:srgbClr val="DDDDDD"/>
                  </a:outerShdw>
                </a:effectLst>
                <a:latin typeface="Comic Sans MS" charset="0"/>
                <a:cs typeface="Arial" charset="0"/>
              </a:rPr>
              <a:t>Simientes</a:t>
            </a:r>
            <a:r>
              <a:rPr lang="en-US" sz="2400" b="1" dirty="0" smtClean="0">
                <a:solidFill>
                  <a:srgbClr val="57421D"/>
                </a:solidFill>
                <a:effectLst>
                  <a:outerShdw blurRad="38100" dist="38100" dir="2700000" algn="tl">
                    <a:srgbClr val="DDDDDD"/>
                  </a:outerShdw>
                </a:effectLst>
                <a:latin typeface="Comic Sans MS" charset="0"/>
                <a:cs typeface="Arial" charset="0"/>
              </a:rPr>
              <a:t> </a:t>
            </a:r>
          </a:p>
          <a:p>
            <a:pPr eaLnBrk="1" hangingPunct="1"/>
            <a:r>
              <a:rPr lang="en-US" sz="2400" b="1" dirty="0" err="1" smtClean="0">
                <a:solidFill>
                  <a:srgbClr val="57421D"/>
                </a:solidFill>
                <a:effectLst>
                  <a:outerShdw blurRad="38100" dist="38100" dir="2700000" algn="tl">
                    <a:srgbClr val="DDDDDD"/>
                  </a:outerShdw>
                </a:effectLst>
                <a:latin typeface="Comic Sans MS" charset="0"/>
                <a:cs typeface="Arial" charset="0"/>
              </a:rPr>
              <a:t>tóxicas</a:t>
            </a:r>
            <a:endParaRPr lang="en-US" sz="2400" b="1" dirty="0">
              <a:solidFill>
                <a:srgbClr val="57421D"/>
              </a:solidFill>
              <a:effectLst>
                <a:outerShdw blurRad="38100" dist="38100" dir="2700000" algn="tl">
                  <a:srgbClr val="DDDDDD"/>
                </a:outerShdw>
              </a:effectLst>
              <a:latin typeface="Comic Sans MS" charset="0"/>
              <a:cs typeface="Arial" charset="0"/>
            </a:endParaRPr>
          </a:p>
        </p:txBody>
      </p:sp>
      <p:sp>
        <p:nvSpPr>
          <p:cNvPr id="36" name="TextBox 35"/>
          <p:cNvSpPr txBox="1"/>
          <p:nvPr/>
        </p:nvSpPr>
        <p:spPr>
          <a:xfrm>
            <a:off x="990600" y="4648200"/>
            <a:ext cx="1676400" cy="646331"/>
          </a:xfrm>
          <a:prstGeom prst="rect">
            <a:avLst/>
          </a:prstGeom>
          <a:noFill/>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b="1" dirty="0" err="1" smtClean="0">
                <a:solidFill>
                  <a:srgbClr val="0D0D0D"/>
                </a:solidFill>
                <a:effectLst>
                  <a:outerShdw blurRad="38100" dist="38100" dir="2700000" algn="tl">
                    <a:srgbClr val="DDDDDD"/>
                  </a:outerShdw>
                </a:effectLst>
                <a:latin typeface="Comic Sans MS" charset="0"/>
                <a:cs typeface="Arial" charset="0"/>
              </a:rPr>
              <a:t>Abuso</a:t>
            </a:r>
            <a:r>
              <a:rPr lang="en-US" b="1" dirty="0" smtClean="0">
                <a:solidFill>
                  <a:srgbClr val="0D0D0D"/>
                </a:solidFill>
                <a:effectLst>
                  <a:outerShdw blurRad="38100" dist="38100" dir="2700000" algn="tl">
                    <a:srgbClr val="DDDDDD"/>
                  </a:outerShdw>
                </a:effectLst>
                <a:latin typeface="Comic Sans MS" charset="0"/>
                <a:cs typeface="Arial" charset="0"/>
              </a:rPr>
              <a:t> de </a:t>
            </a:r>
            <a:r>
              <a:rPr lang="en-US" b="1" dirty="0" err="1" smtClean="0">
                <a:solidFill>
                  <a:srgbClr val="0D0D0D"/>
                </a:solidFill>
                <a:effectLst>
                  <a:outerShdw blurRad="38100" dist="38100" dir="2700000" algn="tl">
                    <a:srgbClr val="DDDDDD"/>
                  </a:outerShdw>
                </a:effectLst>
                <a:latin typeface="Comic Sans MS" charset="0"/>
                <a:cs typeface="Arial" charset="0"/>
              </a:rPr>
              <a:t>Poder</a:t>
            </a:r>
            <a:endParaRPr lang="en-US" b="1" dirty="0">
              <a:solidFill>
                <a:srgbClr val="0D0D0D"/>
              </a:solidFill>
              <a:effectLst>
                <a:outerShdw blurRad="38100" dist="38100" dir="2700000" algn="tl">
                  <a:srgbClr val="DDDDDD"/>
                </a:outerShdw>
              </a:effectLst>
              <a:latin typeface="Comic Sans MS" charset="0"/>
              <a:cs typeface="Arial" charset="0"/>
            </a:endParaRPr>
          </a:p>
        </p:txBody>
      </p:sp>
      <p:sp>
        <p:nvSpPr>
          <p:cNvPr id="61450" name="TextBox 34"/>
          <p:cNvSpPr txBox="1">
            <a:spLocks noChangeArrowheads="1"/>
          </p:cNvSpPr>
          <p:nvPr/>
        </p:nvSpPr>
        <p:spPr bwMode="auto">
          <a:xfrm>
            <a:off x="5638800" y="6324600"/>
            <a:ext cx="13716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en-US" sz="1600" b="1" dirty="0" err="1" smtClean="0">
                <a:latin typeface="Comic Sans MS" charset="0"/>
                <a:cs typeface="ＭＳ Ｐゴシック" charset="0"/>
              </a:rPr>
              <a:t>Heridas</a:t>
            </a:r>
            <a:endParaRPr lang="en-US" sz="1600" b="1" dirty="0">
              <a:latin typeface="Comic Sans MS" charset="0"/>
              <a:cs typeface="ＭＳ Ｐゴシック" charset="0"/>
            </a:endParaRPr>
          </a:p>
        </p:txBody>
      </p:sp>
      <p:pic>
        <p:nvPicPr>
          <p:cNvPr id="52" name="Picture 51" descr="an_apple_01_l.png"/>
          <p:cNvPicPr>
            <a:picLocks noChangeAspect="1"/>
          </p:cNvPicPr>
          <p:nvPr/>
        </p:nvPicPr>
        <p:blipFill>
          <a:blip r:embed="rId5" cstate="print">
            <a:duotone>
              <a:prstClr val="black"/>
              <a:srgbClr val="CC6600">
                <a:tint val="45000"/>
                <a:satMod val="400000"/>
              </a:srgbClr>
            </a:duotone>
            <a:lum bright="10000"/>
          </a:blip>
          <a:stretch>
            <a:fillRect/>
          </a:stretch>
        </p:blipFill>
        <p:spPr>
          <a:xfrm>
            <a:off x="38473" y="1066799"/>
            <a:ext cx="494927" cy="609601"/>
          </a:xfrm>
          <a:prstGeom prst="rect">
            <a:avLst/>
          </a:prstGeom>
        </p:spPr>
      </p:pic>
      <p:sp>
        <p:nvSpPr>
          <p:cNvPr id="53" name="TextBox 52"/>
          <p:cNvSpPr txBox="1">
            <a:spLocks noChangeArrowheads="1"/>
          </p:cNvSpPr>
          <p:nvPr/>
        </p:nvSpPr>
        <p:spPr bwMode="auto">
          <a:xfrm>
            <a:off x="466725" y="1204913"/>
            <a:ext cx="1757363" cy="461665"/>
          </a:xfrm>
          <a:prstGeom prst="rect">
            <a:avLst/>
          </a:prstGeom>
          <a:noFill/>
          <a:ln>
            <a:noFill/>
          </a:ln>
          <a:effectLst>
            <a:outerShdw blurRad="50800" dist="26940" dir="5400000" algn="ctr" rotWithShape="0">
              <a:schemeClr val="tx1">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b="1" dirty="0" err="1" smtClean="0">
                <a:solidFill>
                  <a:srgbClr val="A3A3E0"/>
                </a:solidFill>
                <a:effectLst>
                  <a:outerShdw blurRad="38100" dist="38100" dir="2700000" algn="tl">
                    <a:srgbClr val="DDDDDD"/>
                  </a:outerShdw>
                </a:effectLst>
                <a:latin typeface="Comic Sans MS" charset="0"/>
                <a:cs typeface="Arial" charset="0"/>
              </a:rPr>
              <a:t>Síntomas</a:t>
            </a:r>
            <a:endParaRPr lang="en-US" sz="2400" b="1" dirty="0">
              <a:solidFill>
                <a:srgbClr val="A3A3E0"/>
              </a:solidFill>
              <a:effectLst>
                <a:outerShdw blurRad="38100" dist="38100" dir="2700000" algn="tl">
                  <a:srgbClr val="DDDDDD"/>
                </a:outerShdw>
              </a:effectLst>
              <a:latin typeface="Comic Sans MS" charset="0"/>
              <a:cs typeface="Arial" charset="0"/>
            </a:endParaRPr>
          </a:p>
        </p:txBody>
      </p:sp>
      <p:sp>
        <p:nvSpPr>
          <p:cNvPr id="54" name="Line Callout 3 (Border and Accent Bar) 53"/>
          <p:cNvSpPr>
            <a:spLocks/>
          </p:cNvSpPr>
          <p:nvPr/>
        </p:nvSpPr>
        <p:spPr bwMode="auto">
          <a:xfrm flipH="1">
            <a:off x="311150" y="2406650"/>
            <a:ext cx="3422650" cy="612775"/>
          </a:xfrm>
          <a:prstGeom prst="accentBorderCallout3">
            <a:avLst>
              <a:gd name="adj1" fmla="val 34338"/>
              <a:gd name="adj2" fmla="val -907"/>
              <a:gd name="adj3" fmla="val -3523"/>
              <a:gd name="adj4" fmla="val -940"/>
              <a:gd name="adj5" fmla="val 206079"/>
              <a:gd name="adj6" fmla="val 102"/>
              <a:gd name="adj7" fmla="val 454523"/>
              <a:gd name="adj8" fmla="val 3736"/>
            </a:avLst>
          </a:prstGeom>
          <a:noFill/>
          <a:ln>
            <a:noFill/>
          </a:ln>
          <a:effectLst>
            <a:outerShdw blurRad="63500" dist="38100" sx="999" sy="999"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type="stealth" w="med" len="med"/>
              </a14:hiddenLine>
            </a:ext>
          </a:extLst>
        </p:spPr>
        <p:txBody>
          <a:bodyPr anchor="ctr"/>
          <a:lstStyle/>
          <a:p>
            <a:pPr eaLnBrk="1" hangingPunct="1">
              <a:defRPr/>
            </a:pPr>
            <a:r>
              <a:rPr lang="en-US" b="1" dirty="0" err="1" smtClean="0">
                <a:solidFill>
                  <a:schemeClr val="accent2">
                    <a:lumMod val="75000"/>
                  </a:schemeClr>
                </a:solidFill>
                <a:latin typeface="Comic Sans MS" pitchFamily="66" charset="0"/>
                <a:ea typeface="+mn-ea"/>
                <a:cs typeface="+mn-cs"/>
              </a:rPr>
              <a:t>Trasfondos</a:t>
            </a:r>
            <a:r>
              <a:rPr lang="en-US" b="1" dirty="0" smtClean="0">
                <a:solidFill>
                  <a:schemeClr val="accent2">
                    <a:lumMod val="75000"/>
                  </a:schemeClr>
                </a:solidFill>
                <a:latin typeface="Comic Sans MS" pitchFamily="66" charset="0"/>
                <a:ea typeface="+mn-ea"/>
                <a:cs typeface="+mn-cs"/>
              </a:rPr>
              <a:t> </a:t>
            </a:r>
            <a:r>
              <a:rPr lang="en-US" b="1" dirty="0" err="1" smtClean="0">
                <a:solidFill>
                  <a:schemeClr val="accent2">
                    <a:lumMod val="75000"/>
                  </a:schemeClr>
                </a:solidFill>
                <a:latin typeface="Comic Sans MS" pitchFamily="66" charset="0"/>
                <a:ea typeface="+mn-ea"/>
                <a:cs typeface="+mn-cs"/>
              </a:rPr>
              <a:t>que</a:t>
            </a:r>
            <a:r>
              <a:rPr lang="en-US" b="1" dirty="0" smtClean="0">
                <a:solidFill>
                  <a:schemeClr val="accent2">
                    <a:lumMod val="75000"/>
                  </a:schemeClr>
                </a:solidFill>
                <a:latin typeface="Comic Sans MS" pitchFamily="66" charset="0"/>
                <a:ea typeface="+mn-ea"/>
                <a:cs typeface="+mn-cs"/>
              </a:rPr>
              <a:t> </a:t>
            </a:r>
            <a:r>
              <a:rPr lang="en-US" b="1" dirty="0" err="1" smtClean="0">
                <a:solidFill>
                  <a:schemeClr val="accent2">
                    <a:lumMod val="75000"/>
                  </a:schemeClr>
                </a:solidFill>
                <a:latin typeface="Comic Sans MS" pitchFamily="66" charset="0"/>
                <a:ea typeface="+mn-ea"/>
                <a:cs typeface="+mn-cs"/>
              </a:rPr>
              <a:t>alimentan</a:t>
            </a:r>
            <a:r>
              <a:rPr lang="en-US" b="1" dirty="0" smtClean="0">
                <a:solidFill>
                  <a:schemeClr val="accent2">
                    <a:lumMod val="75000"/>
                  </a:schemeClr>
                </a:solidFill>
                <a:latin typeface="Comic Sans MS" pitchFamily="66" charset="0"/>
                <a:ea typeface="+mn-ea"/>
                <a:cs typeface="+mn-cs"/>
              </a:rPr>
              <a:t> </a:t>
            </a:r>
            <a:r>
              <a:rPr lang="en-US" b="1" dirty="0" err="1" smtClean="0">
                <a:solidFill>
                  <a:schemeClr val="accent2">
                    <a:lumMod val="75000"/>
                  </a:schemeClr>
                </a:solidFill>
                <a:latin typeface="Comic Sans MS" pitchFamily="66" charset="0"/>
                <a:ea typeface="+mn-ea"/>
                <a:cs typeface="+mn-cs"/>
              </a:rPr>
              <a:t>síntomas</a:t>
            </a:r>
            <a:r>
              <a:rPr lang="en-US" b="1" dirty="0" smtClean="0">
                <a:solidFill>
                  <a:schemeClr val="accent2">
                    <a:lumMod val="75000"/>
                  </a:schemeClr>
                </a:solidFill>
                <a:latin typeface="Comic Sans MS" pitchFamily="66" charset="0"/>
                <a:ea typeface="+mn-ea"/>
                <a:cs typeface="+mn-cs"/>
              </a:rPr>
              <a:t> y </a:t>
            </a:r>
            <a:r>
              <a:rPr lang="en-US" b="1" dirty="0" err="1" smtClean="0">
                <a:solidFill>
                  <a:schemeClr val="accent2">
                    <a:lumMod val="75000"/>
                  </a:schemeClr>
                </a:solidFill>
                <a:latin typeface="Comic Sans MS" pitchFamily="66" charset="0"/>
                <a:ea typeface="+mn-ea"/>
                <a:cs typeface="+mn-cs"/>
              </a:rPr>
              <a:t>simientes</a:t>
            </a:r>
            <a:r>
              <a:rPr lang="en-US" b="1" dirty="0" smtClean="0">
                <a:solidFill>
                  <a:schemeClr val="accent2">
                    <a:lumMod val="75000"/>
                  </a:schemeClr>
                </a:solidFill>
                <a:latin typeface="Comic Sans MS" pitchFamily="66" charset="0"/>
                <a:ea typeface="+mn-ea"/>
                <a:cs typeface="+mn-cs"/>
              </a:rPr>
              <a:t> </a:t>
            </a:r>
            <a:r>
              <a:rPr lang="en-US" b="1" dirty="0" err="1" smtClean="0">
                <a:solidFill>
                  <a:schemeClr val="accent2">
                    <a:lumMod val="75000"/>
                  </a:schemeClr>
                </a:solidFill>
                <a:latin typeface="Comic Sans MS" pitchFamily="66" charset="0"/>
                <a:ea typeface="+mn-ea"/>
                <a:cs typeface="+mn-cs"/>
              </a:rPr>
              <a:t>tóxicas</a:t>
            </a:r>
            <a:endParaRPr lang="en-US" b="1" dirty="0" smtClean="0">
              <a:solidFill>
                <a:schemeClr val="accent2">
                  <a:lumMod val="75000"/>
                </a:schemeClr>
              </a:solidFill>
              <a:latin typeface="Comic Sans MS" pitchFamily="66" charset="0"/>
              <a:ea typeface="+mn-ea"/>
              <a:cs typeface="+mn-cs"/>
            </a:endParaRPr>
          </a:p>
        </p:txBody>
      </p:sp>
      <p:cxnSp>
        <p:nvCxnSpPr>
          <p:cNvPr id="56" name="Straight Arrow Connector 55"/>
          <p:cNvCxnSpPr/>
          <p:nvPr/>
        </p:nvCxnSpPr>
        <p:spPr>
          <a:xfrm flipH="1" flipV="1">
            <a:off x="6420079" y="4888207"/>
            <a:ext cx="52388" cy="414338"/>
          </a:xfrm>
          <a:prstGeom prst="straightConnector1">
            <a:avLst/>
          </a:prstGeom>
          <a:ln w="22225">
            <a:solidFill>
              <a:schemeClr val="bg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flipH="1" flipV="1">
            <a:off x="5416159" y="4737394"/>
            <a:ext cx="515938" cy="301625"/>
          </a:xfrm>
          <a:prstGeom prst="straightConnector1">
            <a:avLst/>
          </a:prstGeom>
          <a:ln w="22225">
            <a:solidFill>
              <a:schemeClr val="bg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556125" y="4862513"/>
            <a:ext cx="457200" cy="152400"/>
          </a:xfrm>
          <a:prstGeom prst="line">
            <a:avLst/>
          </a:prstGeom>
          <a:ln w="22225">
            <a:solidFill>
              <a:schemeClr val="bg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rot="20540825">
            <a:off x="2495550" y="4701709"/>
            <a:ext cx="2209800" cy="523220"/>
          </a:xfrm>
          <a:prstGeom prst="rect">
            <a:avLst/>
          </a:prstGeom>
          <a:noFill/>
          <a:effectLst>
            <a:outerShdw dist="12700" dir="5400000" algn="ctr" rotWithShape="0">
              <a:schemeClr val="tx1"/>
            </a:outerShdw>
          </a:effec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400" dirty="0" err="1" smtClean="0">
                <a:solidFill>
                  <a:srgbClr val="262673"/>
                </a:solidFill>
                <a:effectLst>
                  <a:outerShdw blurRad="38100" dist="38100" dir="2700000" algn="tl">
                    <a:srgbClr val="DDDDDD"/>
                  </a:outerShdw>
                </a:effectLst>
                <a:latin typeface="Comic Sans MS" charset="0"/>
                <a:cs typeface="Arial" charset="0"/>
              </a:rPr>
              <a:t>Diferentes</a:t>
            </a:r>
            <a:r>
              <a:rPr lang="en-US" sz="1400" dirty="0" smtClean="0">
                <a:solidFill>
                  <a:srgbClr val="262673"/>
                </a:solidFill>
                <a:effectLst>
                  <a:outerShdw blurRad="38100" dist="38100" dir="2700000" algn="tl">
                    <a:srgbClr val="DDDDDD"/>
                  </a:outerShdw>
                </a:effectLst>
                <a:latin typeface="Comic Sans MS" charset="0"/>
                <a:cs typeface="Arial" charset="0"/>
              </a:rPr>
              <a:t> </a:t>
            </a:r>
            <a:r>
              <a:rPr lang="en-US" sz="1400" dirty="0" err="1" smtClean="0">
                <a:solidFill>
                  <a:srgbClr val="262673"/>
                </a:solidFill>
                <a:effectLst>
                  <a:outerShdw blurRad="38100" dist="38100" dir="2700000" algn="tl">
                    <a:srgbClr val="DDDDDD"/>
                  </a:outerShdw>
                </a:effectLst>
                <a:latin typeface="Comic Sans MS" charset="0"/>
                <a:cs typeface="Arial" charset="0"/>
              </a:rPr>
              <a:t>filosofías</a:t>
            </a:r>
            <a:r>
              <a:rPr lang="en-US" sz="1400" dirty="0" smtClean="0">
                <a:solidFill>
                  <a:srgbClr val="262673"/>
                </a:solidFill>
                <a:effectLst>
                  <a:outerShdw blurRad="38100" dist="38100" dir="2700000" algn="tl">
                    <a:srgbClr val="DDDDDD"/>
                  </a:outerShdw>
                </a:effectLst>
                <a:latin typeface="Comic Sans MS" charset="0"/>
                <a:cs typeface="Arial" charset="0"/>
              </a:rPr>
              <a:t> de </a:t>
            </a:r>
            <a:r>
              <a:rPr lang="en-US" sz="1400" dirty="0" err="1" smtClean="0">
                <a:solidFill>
                  <a:srgbClr val="262673"/>
                </a:solidFill>
                <a:effectLst>
                  <a:outerShdw blurRad="38100" dist="38100" dir="2700000" algn="tl">
                    <a:srgbClr val="DDDDDD"/>
                  </a:outerShdw>
                </a:effectLst>
                <a:latin typeface="Comic Sans MS" charset="0"/>
                <a:cs typeface="Arial" charset="0"/>
              </a:rPr>
              <a:t>crianza</a:t>
            </a:r>
            <a:endParaRPr lang="en-US" sz="1400" dirty="0">
              <a:solidFill>
                <a:srgbClr val="262673"/>
              </a:solidFill>
              <a:effectLst>
                <a:outerShdw blurRad="38100" dist="38100" dir="2700000" algn="tl">
                  <a:srgbClr val="DDDDDD"/>
                </a:outerShdw>
              </a:effectLst>
              <a:latin typeface="Comic Sans MS" charset="0"/>
              <a:cs typeface="Arial" charset="0"/>
            </a:endParaRPr>
          </a:p>
        </p:txBody>
      </p:sp>
      <p:sp>
        <p:nvSpPr>
          <p:cNvPr id="81" name="TextBox 80"/>
          <p:cNvSpPr txBox="1">
            <a:spLocks noChangeArrowheads="1"/>
          </p:cNvSpPr>
          <p:nvPr/>
        </p:nvSpPr>
        <p:spPr bwMode="auto">
          <a:xfrm rot="-1100186">
            <a:off x="2752725" y="5323216"/>
            <a:ext cx="1881188" cy="523220"/>
          </a:xfrm>
          <a:prstGeom prst="rect">
            <a:avLst/>
          </a:prstGeom>
          <a:noFill/>
          <a:ln>
            <a:noFill/>
          </a:ln>
          <a:effectLst>
            <a:outerShdw blurRad="12700" dist="12700" dir="5400000" algn="ctr" rotWithShape="0">
              <a:schemeClr val="tx1">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400" dirty="0" err="1" smtClean="0">
                <a:solidFill>
                  <a:srgbClr val="262673"/>
                </a:solidFill>
                <a:effectLst>
                  <a:outerShdw blurRad="38100" dist="38100" dir="2700000" algn="tl">
                    <a:srgbClr val="DDDDDD"/>
                  </a:outerShdw>
                </a:effectLst>
                <a:latin typeface="Comic Sans MS" charset="0"/>
                <a:cs typeface="Arial" charset="0"/>
              </a:rPr>
              <a:t>Disciplina</a:t>
            </a:r>
            <a:r>
              <a:rPr lang="en-US" sz="1400" dirty="0" smtClean="0">
                <a:solidFill>
                  <a:srgbClr val="262673"/>
                </a:solidFill>
                <a:effectLst>
                  <a:outerShdw blurRad="38100" dist="38100" dir="2700000" algn="tl">
                    <a:srgbClr val="DDDDDD"/>
                  </a:outerShdw>
                </a:effectLst>
                <a:latin typeface="Comic Sans MS" charset="0"/>
                <a:cs typeface="Arial" charset="0"/>
              </a:rPr>
              <a:t> </a:t>
            </a:r>
            <a:r>
              <a:rPr lang="en-US" sz="1400" dirty="0" err="1" smtClean="0">
                <a:solidFill>
                  <a:srgbClr val="262673"/>
                </a:solidFill>
                <a:effectLst>
                  <a:outerShdw blurRad="38100" dist="38100" dir="2700000" algn="tl">
                    <a:srgbClr val="DDDDDD"/>
                  </a:outerShdw>
                </a:effectLst>
                <a:latin typeface="Comic Sans MS" charset="0"/>
                <a:cs typeface="Arial" charset="0"/>
              </a:rPr>
              <a:t>Inconsistente</a:t>
            </a:r>
            <a:endParaRPr lang="en-US" sz="1400" dirty="0">
              <a:solidFill>
                <a:srgbClr val="262673"/>
              </a:solidFill>
              <a:effectLst>
                <a:outerShdw blurRad="38100" dist="38100" dir="2700000" algn="tl">
                  <a:srgbClr val="DDDDDD"/>
                </a:outerShdw>
              </a:effectLst>
              <a:latin typeface="Comic Sans MS" charset="0"/>
              <a:cs typeface="Arial" charset="0"/>
            </a:endParaRPr>
          </a:p>
        </p:txBody>
      </p:sp>
      <p:sp>
        <p:nvSpPr>
          <p:cNvPr id="82" name="TextBox 81"/>
          <p:cNvSpPr txBox="1">
            <a:spLocks noChangeArrowheads="1"/>
          </p:cNvSpPr>
          <p:nvPr/>
        </p:nvSpPr>
        <p:spPr bwMode="auto">
          <a:xfrm rot="-1035807">
            <a:off x="2714625" y="5849243"/>
            <a:ext cx="2209800" cy="307777"/>
          </a:xfrm>
          <a:prstGeom prst="rect">
            <a:avLst/>
          </a:prstGeom>
          <a:noFill/>
          <a:ln>
            <a:noFill/>
          </a:ln>
          <a:effectLst>
            <a:outerShdw blurRad="12700" dist="12700" dir="5400000" algn="ctr" rotWithShape="0">
              <a:schemeClr val="tx1">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400" dirty="0" err="1" smtClean="0">
                <a:solidFill>
                  <a:srgbClr val="262673"/>
                </a:solidFill>
                <a:effectLst>
                  <a:outerShdw blurRad="38100" dist="38100" dir="2700000" algn="tl">
                    <a:srgbClr val="DDDDDD"/>
                  </a:outerShdw>
                </a:effectLst>
                <a:latin typeface="Comic Sans MS" charset="0"/>
                <a:cs typeface="Arial" charset="0"/>
              </a:rPr>
              <a:t>Danza</a:t>
            </a:r>
            <a:r>
              <a:rPr lang="en-US" sz="1400" dirty="0" smtClean="0">
                <a:solidFill>
                  <a:srgbClr val="262673"/>
                </a:solidFill>
                <a:effectLst>
                  <a:outerShdw blurRad="38100" dist="38100" dir="2700000" algn="tl">
                    <a:srgbClr val="DDDDDD"/>
                  </a:outerShdw>
                </a:effectLst>
                <a:latin typeface="Comic Sans MS" charset="0"/>
                <a:cs typeface="Arial" charset="0"/>
              </a:rPr>
              <a:t> de </a:t>
            </a:r>
            <a:r>
              <a:rPr lang="en-US" sz="1400" dirty="0" err="1" smtClean="0">
                <a:solidFill>
                  <a:srgbClr val="262673"/>
                </a:solidFill>
                <a:effectLst>
                  <a:outerShdw blurRad="38100" dist="38100" dir="2700000" algn="tl">
                    <a:srgbClr val="DDDDDD"/>
                  </a:outerShdw>
                </a:effectLst>
                <a:latin typeface="Comic Sans MS" charset="0"/>
                <a:cs typeface="Arial" charset="0"/>
              </a:rPr>
              <a:t>Violencia</a:t>
            </a:r>
            <a:endParaRPr lang="en-US" sz="1400" dirty="0">
              <a:solidFill>
                <a:srgbClr val="262673"/>
              </a:solidFill>
              <a:effectLst>
                <a:outerShdw blurRad="38100" dist="38100" dir="2700000" algn="tl">
                  <a:srgbClr val="DDDDDD"/>
                </a:outerShdw>
              </a:effectLst>
              <a:latin typeface="Comic Sans MS" charset="0"/>
              <a:cs typeface="Arial" charset="0"/>
            </a:endParaRPr>
          </a:p>
        </p:txBody>
      </p:sp>
      <p:cxnSp>
        <p:nvCxnSpPr>
          <p:cNvPr id="84" name="Straight Arrow Connector 83"/>
          <p:cNvCxnSpPr/>
          <p:nvPr/>
        </p:nvCxnSpPr>
        <p:spPr>
          <a:xfrm rot="16200000" flipV="1">
            <a:off x="5737541" y="4956118"/>
            <a:ext cx="619125" cy="85725"/>
          </a:xfrm>
          <a:prstGeom prst="straightConnector1">
            <a:avLst/>
          </a:prstGeom>
          <a:ln w="22225">
            <a:solidFill>
              <a:schemeClr val="bg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4878388" y="4981575"/>
            <a:ext cx="368300" cy="211138"/>
          </a:xfrm>
          <a:prstGeom prst="line">
            <a:avLst/>
          </a:prstGeom>
          <a:ln w="22225">
            <a:solidFill>
              <a:schemeClr val="bg1"/>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93" name="Picture 92" descr="Grant Seed.tif"/>
          <p:cNvPicPr>
            <a:picLocks noChangeAspect="1"/>
          </p:cNvPicPr>
          <p:nvPr/>
        </p:nvPicPr>
        <p:blipFill>
          <a:blip r:embed="rId6" cstate="print">
            <a:lum bright="-20000"/>
          </a:blip>
          <a:stretch>
            <a:fillRect/>
          </a:stretch>
        </p:blipFill>
        <p:spPr>
          <a:xfrm>
            <a:off x="454082" y="3167453"/>
            <a:ext cx="512379" cy="762000"/>
          </a:xfrm>
          <a:prstGeom prst="ellipse">
            <a:avLst/>
          </a:prstGeom>
          <a:ln>
            <a:noFill/>
          </a:ln>
          <a:effectLst>
            <a:softEdge rad="112500"/>
          </a:effectLst>
        </p:spPr>
      </p:pic>
      <p:pic>
        <p:nvPicPr>
          <p:cNvPr id="94" name="Picture 93" descr="Grant Seed.tif"/>
          <p:cNvPicPr>
            <a:picLocks noChangeAspect="1"/>
          </p:cNvPicPr>
          <p:nvPr/>
        </p:nvPicPr>
        <p:blipFill>
          <a:blip r:embed="rId6" cstate="print">
            <a:lum bright="-20000"/>
          </a:blip>
          <a:stretch>
            <a:fillRect/>
          </a:stretch>
        </p:blipFill>
        <p:spPr>
          <a:xfrm>
            <a:off x="1295400" y="5238464"/>
            <a:ext cx="666093" cy="990600"/>
          </a:xfrm>
          <a:prstGeom prst="ellipse">
            <a:avLst/>
          </a:prstGeom>
          <a:ln>
            <a:noFill/>
          </a:ln>
          <a:effectLst>
            <a:softEdge rad="112500"/>
          </a:effectLst>
        </p:spPr>
      </p:pic>
      <p:pic>
        <p:nvPicPr>
          <p:cNvPr id="95" name="Picture 94" descr="Grant Seed.tif"/>
          <p:cNvPicPr>
            <a:picLocks noChangeAspect="1"/>
          </p:cNvPicPr>
          <p:nvPr/>
        </p:nvPicPr>
        <p:blipFill>
          <a:blip r:embed="rId6" cstate="print">
            <a:lum bright="-30000"/>
          </a:blip>
          <a:stretch>
            <a:fillRect/>
          </a:stretch>
        </p:blipFill>
        <p:spPr>
          <a:xfrm>
            <a:off x="5486400" y="6091238"/>
            <a:ext cx="515581" cy="766762"/>
          </a:xfrm>
          <a:prstGeom prst="ellipse">
            <a:avLst/>
          </a:prstGeom>
          <a:ln>
            <a:noFill/>
          </a:ln>
          <a:effectLst>
            <a:softEdge rad="112500"/>
          </a:effectLst>
        </p:spPr>
      </p:pic>
      <p:grpSp>
        <p:nvGrpSpPr>
          <p:cNvPr id="61465" name="Group 2"/>
          <p:cNvGrpSpPr>
            <a:grpSpLocks/>
          </p:cNvGrpSpPr>
          <p:nvPr/>
        </p:nvGrpSpPr>
        <p:grpSpPr bwMode="auto">
          <a:xfrm>
            <a:off x="7818438" y="5253729"/>
            <a:ext cx="1325562" cy="613670"/>
            <a:chOff x="7818702" y="5253038"/>
            <a:chExt cx="1325525" cy="614541"/>
          </a:xfrm>
        </p:grpSpPr>
        <p:sp>
          <p:nvSpPr>
            <p:cNvPr id="2" name="TextBox 33"/>
            <p:cNvSpPr txBox="1">
              <a:spLocks noChangeArrowheads="1"/>
            </p:cNvSpPr>
            <p:nvPr/>
          </p:nvSpPr>
          <p:spPr bwMode="auto">
            <a:xfrm>
              <a:off x="8077457" y="5289679"/>
              <a:ext cx="1066770" cy="57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50" dirty="0" err="1" smtClean="0">
                  <a:latin typeface="Comic Sans MS" panose="030F0702030302020204" pitchFamily="66" charset="0"/>
                  <a:ea typeface="ＭＳ Ｐゴシック" panose="020B0600070205080204" pitchFamily="34" charset="-128"/>
                </a:rPr>
                <a:t>Discapacidad</a:t>
              </a:r>
              <a:r>
                <a:rPr lang="en-US" altLang="en-US" sz="1050" dirty="0" smtClean="0">
                  <a:latin typeface="Comic Sans MS" panose="030F0702030302020204" pitchFamily="66" charset="0"/>
                  <a:ea typeface="ＭＳ Ｐゴシック" panose="020B0600070205080204" pitchFamily="34" charset="-128"/>
                </a:rPr>
                <a:t> Mental o </a:t>
              </a:r>
              <a:r>
                <a:rPr lang="en-US" altLang="en-US" sz="1050" dirty="0" err="1" smtClean="0">
                  <a:latin typeface="Comic Sans MS" panose="030F0702030302020204" pitchFamily="66" charset="0"/>
                  <a:ea typeface="ＭＳ Ｐゴシック" panose="020B0600070205080204" pitchFamily="34" charset="-128"/>
                </a:rPr>
                <a:t>Física</a:t>
              </a:r>
              <a:endParaRPr lang="en-US" altLang="en-US" sz="1050" dirty="0" smtClean="0">
                <a:latin typeface="Comic Sans MS" panose="030F0702030302020204" pitchFamily="66" charset="0"/>
                <a:ea typeface="ＭＳ Ｐゴシック" panose="020B0600070205080204" pitchFamily="34" charset="-128"/>
              </a:endParaRPr>
            </a:p>
          </p:txBody>
        </p:sp>
        <p:pic>
          <p:nvPicPr>
            <p:cNvPr id="96" name="Picture 95" descr="Grant Seed.tif"/>
            <p:cNvPicPr>
              <a:picLocks noChangeAspect="1"/>
            </p:cNvPicPr>
            <p:nvPr/>
          </p:nvPicPr>
          <p:blipFill>
            <a:blip r:embed="rId6" cstate="print">
              <a:lum bright="-30000"/>
            </a:blip>
            <a:stretch>
              <a:fillRect/>
            </a:stretch>
          </p:blipFill>
          <p:spPr>
            <a:xfrm>
              <a:off x="7818702" y="5253038"/>
              <a:ext cx="422981" cy="496887"/>
            </a:xfrm>
            <a:prstGeom prst="ellipse">
              <a:avLst/>
            </a:prstGeom>
            <a:ln>
              <a:noFill/>
            </a:ln>
            <a:effectLst>
              <a:softEdge rad="112500"/>
            </a:effectLst>
          </p:spPr>
        </p:pic>
      </p:grpSp>
      <p:grpSp>
        <p:nvGrpSpPr>
          <p:cNvPr id="61466" name="Group 1"/>
          <p:cNvGrpSpPr>
            <a:grpSpLocks/>
          </p:cNvGrpSpPr>
          <p:nvPr/>
        </p:nvGrpSpPr>
        <p:grpSpPr bwMode="auto">
          <a:xfrm>
            <a:off x="7813673" y="4473714"/>
            <a:ext cx="1330327" cy="707886"/>
            <a:chOff x="7813885" y="4473080"/>
            <a:chExt cx="1330155" cy="707836"/>
          </a:xfrm>
        </p:grpSpPr>
        <p:sp>
          <p:nvSpPr>
            <p:cNvPr id="61488" name="TextBox 32"/>
            <p:cNvSpPr txBox="1">
              <a:spLocks noChangeArrowheads="1"/>
            </p:cNvSpPr>
            <p:nvPr/>
          </p:nvSpPr>
          <p:spPr bwMode="auto">
            <a:xfrm>
              <a:off x="8077378" y="4473080"/>
              <a:ext cx="1066662" cy="7078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en-US" sz="1000" b="1" dirty="0" err="1" smtClean="0">
                  <a:latin typeface="Comic Sans MS" charset="0"/>
                  <a:cs typeface="ＭＳ Ｐゴシック" charset="0"/>
                </a:rPr>
                <a:t>Necesidades</a:t>
              </a:r>
              <a:r>
                <a:rPr lang="en-US" sz="1000" b="1" dirty="0" smtClean="0">
                  <a:latin typeface="Comic Sans MS" charset="0"/>
                  <a:cs typeface="ＭＳ Ｐゴシック" charset="0"/>
                </a:rPr>
                <a:t> </a:t>
              </a:r>
              <a:r>
                <a:rPr lang="en-US" sz="1000" b="1" dirty="0" err="1" smtClean="0">
                  <a:latin typeface="Comic Sans MS" charset="0"/>
                  <a:cs typeface="ＭＳ Ｐゴシック" charset="0"/>
                </a:rPr>
                <a:t>Primarias</a:t>
              </a:r>
              <a:r>
                <a:rPr lang="en-US" sz="1000" b="1" dirty="0" smtClean="0">
                  <a:latin typeface="Comic Sans MS" charset="0"/>
                  <a:cs typeface="ＭＳ Ｐゴシック" charset="0"/>
                </a:rPr>
                <a:t> o </a:t>
              </a:r>
              <a:r>
                <a:rPr lang="en-US" sz="1000" b="1" dirty="0" err="1" smtClean="0">
                  <a:latin typeface="Comic Sans MS" charset="0"/>
                  <a:cs typeface="ＭＳ Ｐゴシック" charset="0"/>
                </a:rPr>
                <a:t>Espirituales</a:t>
              </a:r>
              <a:r>
                <a:rPr lang="en-US" sz="1000" b="1" dirty="0" smtClean="0">
                  <a:latin typeface="Comic Sans MS" charset="0"/>
                  <a:cs typeface="ＭＳ Ｐゴシック" charset="0"/>
                </a:rPr>
                <a:t> no </a:t>
              </a:r>
              <a:r>
                <a:rPr lang="en-US" sz="1000" b="1" dirty="0" err="1" smtClean="0">
                  <a:latin typeface="Comic Sans MS" charset="0"/>
                  <a:cs typeface="ＭＳ Ｐゴシック" charset="0"/>
                </a:rPr>
                <a:t>satisfechas</a:t>
              </a:r>
              <a:endParaRPr lang="en-US" sz="1000" b="1" dirty="0">
                <a:latin typeface="Comic Sans MS" charset="0"/>
                <a:cs typeface="ＭＳ Ｐゴシック" charset="0"/>
              </a:endParaRPr>
            </a:p>
          </p:txBody>
        </p:sp>
        <p:pic>
          <p:nvPicPr>
            <p:cNvPr id="97" name="Picture 96" descr="Grant Seed.tif"/>
            <p:cNvPicPr>
              <a:picLocks noChangeAspect="1"/>
            </p:cNvPicPr>
            <p:nvPr/>
          </p:nvPicPr>
          <p:blipFill>
            <a:blip r:embed="rId6" cstate="print">
              <a:lum bright="-30000"/>
            </a:blip>
            <a:stretch>
              <a:fillRect/>
            </a:stretch>
          </p:blipFill>
          <p:spPr>
            <a:xfrm>
              <a:off x="7813885" y="4590611"/>
              <a:ext cx="467539" cy="495765"/>
            </a:xfrm>
            <a:prstGeom prst="ellipse">
              <a:avLst/>
            </a:prstGeom>
            <a:ln>
              <a:noFill/>
            </a:ln>
            <a:effectLst>
              <a:softEdge rad="112500"/>
            </a:effectLst>
          </p:spPr>
        </p:pic>
      </p:grpSp>
      <p:cxnSp>
        <p:nvCxnSpPr>
          <p:cNvPr id="98" name="Straight Arrow Connector 97"/>
          <p:cNvCxnSpPr/>
          <p:nvPr/>
        </p:nvCxnSpPr>
        <p:spPr>
          <a:xfrm flipV="1">
            <a:off x="1970088" y="5238750"/>
            <a:ext cx="887412" cy="373063"/>
          </a:xfrm>
          <a:prstGeom prst="straightConnector1">
            <a:avLst/>
          </a:prstGeom>
          <a:ln w="2857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1958975" y="5678488"/>
            <a:ext cx="823913" cy="41275"/>
          </a:xfrm>
          <a:prstGeom prst="straightConnector1">
            <a:avLst/>
          </a:prstGeom>
          <a:ln w="2857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1873250" y="6011863"/>
            <a:ext cx="1184275" cy="176212"/>
          </a:xfrm>
          <a:prstGeom prst="straightConnector1">
            <a:avLst/>
          </a:prstGeom>
          <a:ln w="2857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6862763" y="5861050"/>
            <a:ext cx="2205037" cy="830997"/>
          </a:xfrm>
          <a:prstGeom prst="rect">
            <a:avLst/>
          </a:prstGeom>
          <a:noFill/>
          <a:effectLst>
            <a:outerShdw dist="12700" dir="5400000" algn="ctr" rotWithShape="0">
              <a:schemeClr val="tx1"/>
            </a:outerShdw>
          </a:effec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200" dirty="0" err="1" smtClean="0">
                <a:solidFill>
                  <a:srgbClr val="262673"/>
                </a:solidFill>
                <a:effectLst>
                  <a:outerShdw blurRad="38100" dist="38100" dir="2700000" algn="tl">
                    <a:srgbClr val="DDDDDD"/>
                  </a:outerShdw>
                </a:effectLst>
                <a:latin typeface="Comic Sans MS" charset="0"/>
                <a:cs typeface="Arial" charset="0"/>
              </a:rPr>
              <a:t>Heridas</a:t>
            </a:r>
            <a:r>
              <a:rPr lang="en-US" sz="1200" dirty="0" smtClean="0">
                <a:solidFill>
                  <a:srgbClr val="262673"/>
                </a:solidFill>
                <a:effectLst>
                  <a:outerShdw blurRad="38100" dist="38100" dir="2700000" algn="tl">
                    <a:srgbClr val="DDDDDD"/>
                  </a:outerShdw>
                </a:effectLst>
                <a:latin typeface="Comic Sans MS" charset="0"/>
                <a:cs typeface="Arial" charset="0"/>
              </a:rPr>
              <a:t> de </a:t>
            </a:r>
            <a:r>
              <a:rPr lang="en-US" sz="1200" dirty="0" err="1" smtClean="0">
                <a:solidFill>
                  <a:srgbClr val="262673"/>
                </a:solidFill>
                <a:effectLst>
                  <a:outerShdw blurRad="38100" dist="38100" dir="2700000" algn="tl">
                    <a:srgbClr val="DDDDDD"/>
                  </a:outerShdw>
                </a:effectLst>
                <a:latin typeface="Comic Sans MS" charset="0"/>
                <a:cs typeface="Arial" charset="0"/>
              </a:rPr>
              <a:t>Interacción</a:t>
            </a:r>
            <a:r>
              <a:rPr lang="en-US" sz="1200" dirty="0" smtClean="0">
                <a:solidFill>
                  <a:srgbClr val="262673"/>
                </a:solidFill>
                <a:effectLst>
                  <a:outerShdw blurRad="38100" dist="38100" dir="2700000" algn="tl">
                    <a:srgbClr val="DDDDDD"/>
                  </a:outerShdw>
                </a:effectLst>
                <a:latin typeface="Comic Sans MS" charset="0"/>
                <a:cs typeface="Arial" charset="0"/>
              </a:rPr>
              <a:t> </a:t>
            </a:r>
            <a:r>
              <a:rPr lang="en-US" sz="1200" dirty="0" err="1" smtClean="0">
                <a:solidFill>
                  <a:srgbClr val="262673"/>
                </a:solidFill>
                <a:effectLst>
                  <a:outerShdw blurRad="38100" dist="38100" dir="2700000" algn="tl">
                    <a:srgbClr val="DDDDDD"/>
                  </a:outerShdw>
                </a:effectLst>
                <a:latin typeface="Comic Sans MS" charset="0"/>
                <a:cs typeface="Arial" charset="0"/>
              </a:rPr>
              <a:t>debidas</a:t>
            </a:r>
            <a:r>
              <a:rPr lang="en-US" sz="1200" dirty="0" smtClean="0">
                <a:solidFill>
                  <a:srgbClr val="262673"/>
                </a:solidFill>
                <a:effectLst>
                  <a:outerShdw blurRad="38100" dist="38100" dir="2700000" algn="tl">
                    <a:srgbClr val="DDDDDD"/>
                  </a:outerShdw>
                </a:effectLst>
                <a:latin typeface="Comic Sans MS" charset="0"/>
                <a:cs typeface="Arial" charset="0"/>
              </a:rPr>
              <a:t> a la </a:t>
            </a:r>
            <a:r>
              <a:rPr lang="en-US" sz="1200" dirty="0" err="1" smtClean="0">
                <a:solidFill>
                  <a:srgbClr val="262673"/>
                </a:solidFill>
                <a:effectLst>
                  <a:outerShdw blurRad="38100" dist="38100" dir="2700000" algn="tl">
                    <a:srgbClr val="DDDDDD"/>
                  </a:outerShdw>
                </a:effectLst>
                <a:latin typeface="Comic Sans MS" charset="0"/>
                <a:cs typeface="Arial" charset="0"/>
              </a:rPr>
              <a:t>tensión</a:t>
            </a:r>
            <a:r>
              <a:rPr lang="en-US" sz="1200" dirty="0" smtClean="0">
                <a:solidFill>
                  <a:srgbClr val="262673"/>
                </a:solidFill>
                <a:effectLst>
                  <a:outerShdw blurRad="38100" dist="38100" dir="2700000" algn="tl">
                    <a:srgbClr val="DDDDDD"/>
                  </a:outerShdw>
                </a:effectLst>
                <a:latin typeface="Comic Sans MS" charset="0"/>
                <a:cs typeface="Arial" charset="0"/>
              </a:rPr>
              <a:t> y </a:t>
            </a:r>
            <a:r>
              <a:rPr lang="en-US" sz="1200" dirty="0" err="1" smtClean="0">
                <a:solidFill>
                  <a:srgbClr val="262673"/>
                </a:solidFill>
                <a:effectLst>
                  <a:outerShdw blurRad="38100" dist="38100" dir="2700000" algn="tl">
                    <a:srgbClr val="DDDDDD"/>
                  </a:outerShdw>
                </a:effectLst>
                <a:latin typeface="Comic Sans MS" charset="0"/>
                <a:cs typeface="Arial" charset="0"/>
              </a:rPr>
              <a:t>peleas</a:t>
            </a:r>
            <a:r>
              <a:rPr lang="en-US" sz="1200" dirty="0" smtClean="0">
                <a:solidFill>
                  <a:srgbClr val="262673"/>
                </a:solidFill>
                <a:effectLst>
                  <a:outerShdw blurRad="38100" dist="38100" dir="2700000" algn="tl">
                    <a:srgbClr val="DDDDDD"/>
                  </a:outerShdw>
                </a:effectLst>
                <a:latin typeface="Comic Sans MS" charset="0"/>
                <a:cs typeface="Arial" charset="0"/>
              </a:rPr>
              <a:t> y al </a:t>
            </a:r>
            <a:r>
              <a:rPr lang="en-US" sz="1200" dirty="0" err="1" smtClean="0">
                <a:solidFill>
                  <a:srgbClr val="262673"/>
                </a:solidFill>
                <a:effectLst>
                  <a:outerShdw blurRad="38100" dist="38100" dir="2700000" algn="tl">
                    <a:srgbClr val="DDDDDD"/>
                  </a:outerShdw>
                </a:effectLst>
                <a:latin typeface="Comic Sans MS" charset="0"/>
                <a:cs typeface="Arial" charset="0"/>
              </a:rPr>
              <a:t>Duelo</a:t>
            </a:r>
            <a:r>
              <a:rPr lang="en-US" sz="1200" dirty="0" smtClean="0">
                <a:solidFill>
                  <a:srgbClr val="262673"/>
                </a:solidFill>
                <a:effectLst>
                  <a:outerShdw blurRad="38100" dist="38100" dir="2700000" algn="tl">
                    <a:srgbClr val="DDDDDD"/>
                  </a:outerShdw>
                </a:effectLst>
                <a:latin typeface="Comic Sans MS" charset="0"/>
                <a:cs typeface="Arial" charset="0"/>
              </a:rPr>
              <a:t> </a:t>
            </a:r>
            <a:r>
              <a:rPr lang="en-US" sz="1200" dirty="0" err="1" smtClean="0">
                <a:solidFill>
                  <a:srgbClr val="262673"/>
                </a:solidFill>
                <a:effectLst>
                  <a:outerShdw blurRad="38100" dist="38100" dir="2700000" algn="tl">
                    <a:srgbClr val="DDDDDD"/>
                  </a:outerShdw>
                </a:effectLst>
                <a:latin typeface="Comic Sans MS" charset="0"/>
                <a:cs typeface="Arial" charset="0"/>
              </a:rPr>
              <a:t>por</a:t>
            </a:r>
            <a:r>
              <a:rPr lang="en-US" sz="1200" dirty="0" smtClean="0">
                <a:solidFill>
                  <a:srgbClr val="262673"/>
                </a:solidFill>
                <a:effectLst>
                  <a:outerShdw blurRad="38100" dist="38100" dir="2700000" algn="tl">
                    <a:srgbClr val="DDDDDD"/>
                  </a:outerShdw>
                </a:effectLst>
                <a:latin typeface="Comic Sans MS" charset="0"/>
                <a:cs typeface="Arial" charset="0"/>
              </a:rPr>
              <a:t> la </a:t>
            </a:r>
            <a:r>
              <a:rPr lang="en-US" sz="1200" dirty="0" err="1" smtClean="0">
                <a:solidFill>
                  <a:srgbClr val="262673"/>
                </a:solidFill>
                <a:effectLst>
                  <a:outerShdw blurRad="38100" dist="38100" dir="2700000" algn="tl">
                    <a:srgbClr val="DDDDDD"/>
                  </a:outerShdw>
                </a:effectLst>
                <a:latin typeface="Comic Sans MS" charset="0"/>
                <a:cs typeface="Arial" charset="0"/>
              </a:rPr>
              <a:t>muerte</a:t>
            </a:r>
            <a:r>
              <a:rPr lang="en-US" sz="1200" dirty="0" smtClean="0">
                <a:solidFill>
                  <a:srgbClr val="262673"/>
                </a:solidFill>
                <a:effectLst>
                  <a:outerShdw blurRad="38100" dist="38100" dir="2700000" algn="tl">
                    <a:srgbClr val="DDDDDD"/>
                  </a:outerShdw>
                </a:effectLst>
                <a:latin typeface="Comic Sans MS" charset="0"/>
                <a:cs typeface="Arial" charset="0"/>
              </a:rPr>
              <a:t> de la </a:t>
            </a:r>
            <a:r>
              <a:rPr lang="en-US" sz="1200" dirty="0" err="1" smtClean="0">
                <a:solidFill>
                  <a:srgbClr val="262673"/>
                </a:solidFill>
                <a:effectLst>
                  <a:outerShdw blurRad="38100" dist="38100" dir="2700000" algn="tl">
                    <a:srgbClr val="DDDDDD"/>
                  </a:outerShdw>
                </a:effectLst>
                <a:latin typeface="Comic Sans MS" charset="0"/>
                <a:cs typeface="Arial" charset="0"/>
              </a:rPr>
              <a:t>abuela</a:t>
            </a:r>
            <a:r>
              <a:rPr lang="en-US" sz="1200" dirty="0" smtClean="0">
                <a:solidFill>
                  <a:srgbClr val="262673"/>
                </a:solidFill>
                <a:effectLst>
                  <a:outerShdw blurRad="38100" dist="38100" dir="2700000" algn="tl">
                    <a:srgbClr val="DDDDDD"/>
                  </a:outerShdw>
                </a:effectLst>
                <a:latin typeface="Comic Sans MS" charset="0"/>
                <a:cs typeface="Arial" charset="0"/>
              </a:rPr>
              <a:t> Gracie</a:t>
            </a:r>
            <a:endParaRPr lang="en-US" sz="1200" dirty="0">
              <a:solidFill>
                <a:srgbClr val="262673"/>
              </a:solidFill>
              <a:effectLst>
                <a:outerShdw blurRad="38100" dist="38100" dir="2700000" algn="tl">
                  <a:srgbClr val="DDDDDD"/>
                </a:outerShdw>
              </a:effectLst>
              <a:latin typeface="Comic Sans MS" charset="0"/>
              <a:cs typeface="Arial" charset="0"/>
            </a:endParaRPr>
          </a:p>
        </p:txBody>
      </p:sp>
      <p:cxnSp>
        <p:nvCxnSpPr>
          <p:cNvPr id="48" name="Straight Arrow Connector 47"/>
          <p:cNvCxnSpPr/>
          <p:nvPr/>
        </p:nvCxnSpPr>
        <p:spPr>
          <a:xfrm flipV="1">
            <a:off x="6019800" y="2981325"/>
            <a:ext cx="457200" cy="228600"/>
          </a:xfrm>
          <a:prstGeom prst="straightConnector1">
            <a:avLst/>
          </a:prstGeom>
          <a:ln w="22225">
            <a:solidFill>
              <a:schemeClr val="bg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flipH="1" flipV="1">
            <a:off x="5776913" y="3005137"/>
            <a:ext cx="477838" cy="169863"/>
          </a:xfrm>
          <a:prstGeom prst="straightConnector1">
            <a:avLst/>
          </a:prstGeom>
          <a:ln w="22225">
            <a:solidFill>
              <a:schemeClr val="bg1"/>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61471" name="Picture 46" descr="tree copy.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71825" y="-176046"/>
            <a:ext cx="5972175" cy="4927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7" name="Straight Connector 76"/>
          <p:cNvCxnSpPr/>
          <p:nvPr/>
        </p:nvCxnSpPr>
        <p:spPr>
          <a:xfrm flipH="1" flipV="1">
            <a:off x="5943600" y="3430588"/>
            <a:ext cx="198438" cy="793750"/>
          </a:xfrm>
          <a:prstGeom prst="line">
            <a:avLst/>
          </a:prstGeom>
          <a:ln w="22225">
            <a:solidFill>
              <a:schemeClr val="bg1"/>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25" name="Picture 24" descr="an_apple_01_l.png"/>
          <p:cNvPicPr>
            <a:picLocks noChangeAspect="1"/>
          </p:cNvPicPr>
          <p:nvPr/>
        </p:nvPicPr>
        <p:blipFill>
          <a:blip r:embed="rId5" cstate="print">
            <a:duotone>
              <a:prstClr val="black"/>
              <a:srgbClr val="CC6600">
                <a:tint val="45000"/>
                <a:satMod val="400000"/>
              </a:srgbClr>
            </a:duotone>
          </a:blip>
          <a:stretch>
            <a:fillRect/>
          </a:stretch>
        </p:blipFill>
        <p:spPr>
          <a:xfrm rot="21191271">
            <a:off x="4276705" y="1612672"/>
            <a:ext cx="1349938" cy="1223436"/>
          </a:xfrm>
          <a:prstGeom prst="rect">
            <a:avLst/>
          </a:prstGeom>
        </p:spPr>
      </p:pic>
      <p:pic>
        <p:nvPicPr>
          <p:cNvPr id="28" name="Picture 27" descr="an_apple_01_l.png"/>
          <p:cNvPicPr>
            <a:picLocks noChangeAspect="1"/>
          </p:cNvPicPr>
          <p:nvPr/>
        </p:nvPicPr>
        <p:blipFill>
          <a:blip r:embed="rId5" cstate="print">
            <a:duotone>
              <a:prstClr val="black"/>
              <a:srgbClr val="CC6600">
                <a:tint val="45000"/>
                <a:satMod val="400000"/>
              </a:srgbClr>
            </a:duotone>
          </a:blip>
          <a:stretch>
            <a:fillRect/>
          </a:stretch>
        </p:blipFill>
        <p:spPr>
          <a:xfrm rot="21191271">
            <a:off x="6039426" y="1184180"/>
            <a:ext cx="1801824" cy="1896980"/>
          </a:xfrm>
          <a:prstGeom prst="rect">
            <a:avLst/>
          </a:prstGeom>
        </p:spPr>
      </p:pic>
      <p:sp>
        <p:nvSpPr>
          <p:cNvPr id="29" name="TextBox 28"/>
          <p:cNvSpPr txBox="1"/>
          <p:nvPr/>
        </p:nvSpPr>
        <p:spPr>
          <a:xfrm rot="20699854">
            <a:off x="6353175" y="1932087"/>
            <a:ext cx="1552575" cy="307777"/>
          </a:xfrm>
          <a:prstGeom prst="rect">
            <a:avLst/>
          </a:prstGeom>
          <a:noFill/>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dirty="0" err="1" smtClean="0">
                <a:solidFill>
                  <a:schemeClr val="bg1"/>
                </a:solidFill>
                <a:effectLst>
                  <a:outerShdw blurRad="38100" dist="38100" dir="2700000" algn="tl">
                    <a:srgbClr val="DDDDDD"/>
                  </a:outerShdw>
                </a:effectLst>
                <a:latin typeface="Comic Sans MS" charset="0"/>
                <a:cs typeface="Arial" charset="0"/>
              </a:rPr>
              <a:t>Irrespeto</a:t>
            </a:r>
            <a:endParaRPr lang="en-US" sz="1400" b="1" dirty="0">
              <a:solidFill>
                <a:schemeClr val="bg1"/>
              </a:solidFill>
              <a:effectLst>
                <a:outerShdw blurRad="38100" dist="38100" dir="2700000" algn="tl">
                  <a:srgbClr val="DDDDDD"/>
                </a:outerShdw>
              </a:effectLst>
              <a:latin typeface="Comic Sans MS" charset="0"/>
              <a:cs typeface="Arial" charset="0"/>
            </a:endParaRPr>
          </a:p>
        </p:txBody>
      </p:sp>
      <p:pic>
        <p:nvPicPr>
          <p:cNvPr id="61478" name="Picture 48" descr="an_apple_01_l.png"/>
          <p:cNvPicPr>
            <a:picLocks noChangeAspect="1"/>
          </p:cNvPicPr>
          <p:nvPr/>
        </p:nvPicPr>
        <p:blipFill>
          <a:blip r:embed="rId8" cstate="email">
            <a:lum bright="-12000"/>
            <a:extLst>
              <a:ext uri="{28A0092B-C50C-407E-A947-70E740481C1C}">
                <a14:useLocalDpi xmlns:a14="http://schemas.microsoft.com/office/drawing/2010/main" val="0"/>
              </a:ext>
            </a:extLst>
          </a:blip>
          <a:srcRect/>
          <a:stretch>
            <a:fillRect/>
          </a:stretch>
        </p:blipFill>
        <p:spPr bwMode="auto">
          <a:xfrm>
            <a:off x="4438650" y="952500"/>
            <a:ext cx="6477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79" name="Picture 49" descr="an_apple_01_l.png"/>
          <p:cNvPicPr>
            <a:picLocks noChangeAspect="1"/>
          </p:cNvPicPr>
          <p:nvPr/>
        </p:nvPicPr>
        <p:blipFill>
          <a:blip r:embed="rId9" cstate="email">
            <a:lum bright="-12000"/>
            <a:extLst>
              <a:ext uri="{28A0092B-C50C-407E-A947-70E740481C1C}">
                <a14:useLocalDpi xmlns:a14="http://schemas.microsoft.com/office/drawing/2010/main" val="0"/>
              </a:ext>
            </a:extLst>
          </a:blip>
          <a:srcRect/>
          <a:stretch>
            <a:fillRect/>
          </a:stretch>
        </p:blipFill>
        <p:spPr bwMode="auto">
          <a:xfrm>
            <a:off x="6724650" y="625475"/>
            <a:ext cx="5715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80" name="Picture 50" descr="an_apple_01_l.png"/>
          <p:cNvPicPr>
            <a:picLocks noChangeAspect="1"/>
          </p:cNvPicPr>
          <p:nvPr/>
        </p:nvPicPr>
        <p:blipFill>
          <a:blip r:embed="rId9" cstate="email">
            <a:lum bright="-12000"/>
            <a:extLst>
              <a:ext uri="{28A0092B-C50C-407E-A947-70E740481C1C}">
                <a14:useLocalDpi xmlns:a14="http://schemas.microsoft.com/office/drawing/2010/main" val="0"/>
              </a:ext>
            </a:extLst>
          </a:blip>
          <a:srcRect/>
          <a:stretch>
            <a:fillRect/>
          </a:stretch>
        </p:blipFill>
        <p:spPr bwMode="auto">
          <a:xfrm>
            <a:off x="5562600" y="152400"/>
            <a:ext cx="5715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 name="Picture 54" descr="an_apple_01_l.png"/>
          <p:cNvPicPr>
            <a:picLocks noChangeAspect="1"/>
          </p:cNvPicPr>
          <p:nvPr/>
        </p:nvPicPr>
        <p:blipFill>
          <a:blip r:embed="rId5" cstate="print">
            <a:duotone>
              <a:prstClr val="black"/>
              <a:srgbClr val="CC6600">
                <a:tint val="45000"/>
                <a:satMod val="400000"/>
              </a:srgbClr>
            </a:duotone>
          </a:blip>
          <a:stretch>
            <a:fillRect/>
          </a:stretch>
        </p:blipFill>
        <p:spPr>
          <a:xfrm rot="21191271">
            <a:off x="5078518" y="691970"/>
            <a:ext cx="1567252" cy="1135775"/>
          </a:xfrm>
          <a:prstGeom prst="rect">
            <a:avLst/>
          </a:prstGeom>
        </p:spPr>
      </p:pic>
      <p:cxnSp>
        <p:nvCxnSpPr>
          <p:cNvPr id="57" name="Straight Arrow Connector 56"/>
          <p:cNvCxnSpPr/>
          <p:nvPr/>
        </p:nvCxnSpPr>
        <p:spPr>
          <a:xfrm flipV="1">
            <a:off x="6781800" y="6400800"/>
            <a:ext cx="228600" cy="125413"/>
          </a:xfrm>
          <a:prstGeom prst="straightConnector1">
            <a:avLst/>
          </a:prstGeom>
          <a:ln w="2857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343400" y="2133600"/>
            <a:ext cx="1219200" cy="307777"/>
          </a:xfrm>
          <a:prstGeom prst="rect">
            <a:avLst/>
          </a:prstGeom>
          <a:noFill/>
        </p:spPr>
        <p:txBody>
          <a:bodyPr wrap="squar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dirty="0" err="1" smtClean="0">
                <a:solidFill>
                  <a:schemeClr val="bg1"/>
                </a:solidFill>
                <a:effectLst>
                  <a:outerShdw blurRad="38100" dist="38100" dir="2700000" algn="tl">
                    <a:srgbClr val="DDDDDD"/>
                  </a:outerShdw>
                </a:effectLst>
                <a:latin typeface="Comic Sans MS" charset="0"/>
                <a:cs typeface="Arial" charset="0"/>
              </a:rPr>
              <a:t>Quehaceres</a:t>
            </a:r>
            <a:endParaRPr lang="en-US" sz="1400" b="1" dirty="0">
              <a:solidFill>
                <a:schemeClr val="bg1"/>
              </a:solidFill>
              <a:effectLst>
                <a:outerShdw blurRad="38100" dist="38100" dir="2700000" algn="tl">
                  <a:srgbClr val="DDDDDD"/>
                </a:outerShdw>
              </a:effectLst>
              <a:latin typeface="Comic Sans MS" charset="0"/>
              <a:cs typeface="Arial" charset="0"/>
            </a:endParaRPr>
          </a:p>
        </p:txBody>
      </p:sp>
      <p:sp>
        <p:nvSpPr>
          <p:cNvPr id="26" name="TextBox 25"/>
          <p:cNvSpPr txBox="1"/>
          <p:nvPr/>
        </p:nvSpPr>
        <p:spPr>
          <a:xfrm>
            <a:off x="5275263" y="1141413"/>
            <a:ext cx="1181100" cy="307777"/>
          </a:xfrm>
          <a:prstGeom prst="rect">
            <a:avLst/>
          </a:prstGeom>
          <a:noFill/>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dirty="0" err="1" smtClean="0">
                <a:solidFill>
                  <a:schemeClr val="bg1"/>
                </a:solidFill>
                <a:effectLst>
                  <a:outerShdw blurRad="38100" dist="38100" dir="2700000" algn="tl">
                    <a:srgbClr val="DDDDDD"/>
                  </a:outerShdw>
                </a:effectLst>
                <a:latin typeface="Comic Sans MS" charset="0"/>
                <a:cs typeface="Arial" charset="0"/>
              </a:rPr>
              <a:t>Agresividad</a:t>
            </a:r>
            <a:endParaRPr lang="en-US" sz="1400" b="1" dirty="0">
              <a:solidFill>
                <a:schemeClr val="bg1"/>
              </a:solidFill>
              <a:effectLst>
                <a:outerShdw blurRad="38100" dist="38100" dir="2700000" algn="tl">
                  <a:srgbClr val="DDDDDD"/>
                </a:outerShdw>
              </a:effectLst>
              <a:latin typeface="Comic Sans MS" charset="0"/>
              <a:cs typeface="Arial" charset="0"/>
            </a:endParaRPr>
          </a:p>
        </p:txBody>
      </p:sp>
      <p:cxnSp>
        <p:nvCxnSpPr>
          <p:cNvPr id="8" name="Straight Arrow Connector 7"/>
          <p:cNvCxnSpPr/>
          <p:nvPr/>
        </p:nvCxnSpPr>
        <p:spPr bwMode="auto">
          <a:xfrm>
            <a:off x="2782888" y="3090863"/>
            <a:ext cx="385762" cy="1609725"/>
          </a:xfrm>
          <a:prstGeom prst="straightConnector1">
            <a:avLst/>
          </a:prstGeom>
          <a:solidFill>
            <a:schemeClr val="accent1"/>
          </a:solidFill>
          <a:ln w="9525" cap="flat" cmpd="sng" algn="ctr">
            <a:solidFill>
              <a:schemeClr val="accent2">
                <a:lumMod val="75000"/>
              </a:schemeClr>
            </a:solidFill>
            <a:prstDash val="solid"/>
            <a:round/>
            <a:headEnd type="none" w="med" len="med"/>
            <a:tailEnd type="arrow"/>
          </a:ln>
          <a:effectLst/>
        </p:spPr>
      </p:cxnSp>
      <p:pic>
        <p:nvPicPr>
          <p:cNvPr id="46" name="Picture 45" descr="an_apple_01_l.png"/>
          <p:cNvPicPr>
            <a:picLocks noChangeAspect="1"/>
          </p:cNvPicPr>
          <p:nvPr/>
        </p:nvPicPr>
        <p:blipFill>
          <a:blip r:embed="rId5" cstate="print">
            <a:duotone>
              <a:prstClr val="black"/>
              <a:srgbClr val="CC6600">
                <a:tint val="45000"/>
                <a:satMod val="400000"/>
              </a:srgbClr>
            </a:duotone>
          </a:blip>
          <a:stretch>
            <a:fillRect/>
          </a:stretch>
        </p:blipFill>
        <p:spPr>
          <a:xfrm rot="21191271">
            <a:off x="7159304" y="532618"/>
            <a:ext cx="1228836" cy="1113682"/>
          </a:xfrm>
          <a:prstGeom prst="rect">
            <a:avLst/>
          </a:prstGeom>
        </p:spPr>
      </p:pic>
      <p:sp>
        <p:nvSpPr>
          <p:cNvPr id="47" name="TextBox 46"/>
          <p:cNvSpPr txBox="1"/>
          <p:nvPr/>
        </p:nvSpPr>
        <p:spPr>
          <a:xfrm>
            <a:off x="7296150" y="809625"/>
            <a:ext cx="949325" cy="430887"/>
          </a:xfrm>
          <a:prstGeom prst="rect">
            <a:avLst/>
          </a:prstGeom>
          <a:noFill/>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100" b="1" dirty="0" err="1" smtClean="0">
                <a:solidFill>
                  <a:schemeClr val="bg1"/>
                </a:solidFill>
                <a:effectLst>
                  <a:outerShdw blurRad="38100" dist="38100" dir="2700000" algn="tl">
                    <a:srgbClr val="DDDDDD"/>
                  </a:outerShdw>
                </a:effectLst>
                <a:latin typeface="Comic Sans MS" charset="0"/>
                <a:cs typeface="Arial" charset="0"/>
              </a:rPr>
              <a:t>Salir</a:t>
            </a:r>
            <a:r>
              <a:rPr lang="en-US" sz="1100" b="1" dirty="0" smtClean="0">
                <a:solidFill>
                  <a:schemeClr val="bg1"/>
                </a:solidFill>
                <a:effectLst>
                  <a:outerShdw blurRad="38100" dist="38100" dir="2700000" algn="tl">
                    <a:srgbClr val="DDDDDD"/>
                  </a:outerShdw>
                </a:effectLst>
                <a:latin typeface="Comic Sans MS" charset="0"/>
                <a:cs typeface="Arial" charset="0"/>
              </a:rPr>
              <a:t> sin </a:t>
            </a:r>
            <a:r>
              <a:rPr lang="en-US" sz="1100" b="1" dirty="0" err="1" smtClean="0">
                <a:solidFill>
                  <a:schemeClr val="bg1"/>
                </a:solidFill>
                <a:effectLst>
                  <a:outerShdw blurRad="38100" dist="38100" dir="2700000" algn="tl">
                    <a:srgbClr val="DDDDDD"/>
                  </a:outerShdw>
                </a:effectLst>
                <a:latin typeface="Comic Sans MS" charset="0"/>
                <a:cs typeface="Arial" charset="0"/>
              </a:rPr>
              <a:t>Permiso</a:t>
            </a:r>
            <a:endParaRPr lang="en-US" sz="1100" b="1" dirty="0">
              <a:solidFill>
                <a:schemeClr val="bg1"/>
              </a:solidFill>
              <a:effectLst>
                <a:outerShdw blurRad="38100" dist="38100" dir="2700000" algn="tl">
                  <a:srgbClr val="DDDDDD"/>
                </a:outerShdw>
              </a:effectLst>
              <a:latin typeface="Comic Sans MS"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ubtitle 2"/>
          <p:cNvSpPr>
            <a:spLocks noGrp="1"/>
          </p:cNvSpPr>
          <p:nvPr>
            <p:ph type="subTitle" idx="1"/>
          </p:nvPr>
        </p:nvSpPr>
        <p:spPr>
          <a:xfrm>
            <a:off x="4343400" y="4286250"/>
            <a:ext cx="3179763" cy="1150938"/>
          </a:xfrm>
        </p:spPr>
        <p:txBody>
          <a:bodyPr/>
          <a:lstStyle/>
          <a:p>
            <a:pPr eaLnBrk="1" hangingPunct="1">
              <a:spcBef>
                <a:spcPct val="0"/>
              </a:spcBef>
            </a:pPr>
            <a:r>
              <a:rPr lang="en-US" sz="2800" dirty="0">
                <a:solidFill>
                  <a:schemeClr val="accent1"/>
                </a:solidFill>
                <a:latin typeface="Perpetua" charset="0"/>
              </a:rPr>
              <a:t>Bruce</a:t>
            </a:r>
          </a:p>
          <a:p>
            <a:pPr eaLnBrk="1" hangingPunct="1">
              <a:spcBef>
                <a:spcPct val="0"/>
              </a:spcBef>
            </a:pPr>
            <a:r>
              <a:rPr lang="en-US" sz="2800" dirty="0" err="1" smtClean="0">
                <a:solidFill>
                  <a:schemeClr val="accent1"/>
                </a:solidFill>
                <a:latin typeface="Perpetua" charset="0"/>
              </a:rPr>
              <a:t>Mamá</a:t>
            </a:r>
            <a:r>
              <a:rPr lang="en-US" sz="2800" dirty="0" smtClean="0">
                <a:solidFill>
                  <a:schemeClr val="accent1"/>
                </a:solidFill>
                <a:latin typeface="Perpetua" charset="0"/>
              </a:rPr>
              <a:t> y </a:t>
            </a:r>
            <a:r>
              <a:rPr lang="en-US" sz="2800" dirty="0" err="1" smtClean="0">
                <a:solidFill>
                  <a:schemeClr val="accent1"/>
                </a:solidFill>
                <a:latin typeface="Perpetua" charset="0"/>
              </a:rPr>
              <a:t>Papá</a:t>
            </a:r>
            <a:endParaRPr lang="en-US" sz="2800" dirty="0">
              <a:solidFill>
                <a:schemeClr val="accent1"/>
              </a:solidFill>
              <a:latin typeface="Perpetua" charset="0"/>
            </a:endParaRPr>
          </a:p>
        </p:txBody>
      </p:sp>
      <p:sp>
        <p:nvSpPr>
          <p:cNvPr id="48131" name="Title 1"/>
          <p:cNvSpPr>
            <a:spLocks noGrp="1"/>
          </p:cNvSpPr>
          <p:nvPr>
            <p:ph type="ctrTitle"/>
          </p:nvPr>
        </p:nvSpPr>
        <p:spPr>
          <a:xfrm>
            <a:off x="341313" y="1524000"/>
            <a:ext cx="8382000" cy="1470025"/>
          </a:xfrm>
        </p:spPr>
        <p:txBody>
          <a:bodyPr/>
          <a:lstStyle/>
          <a:p>
            <a:pPr eaLnBrk="1" hangingPunct="1"/>
            <a:r>
              <a:rPr lang="es-ES_tradnl" dirty="0" smtClean="0">
                <a:solidFill>
                  <a:schemeClr val="bg1"/>
                </a:solidFill>
                <a:effectLst>
                  <a:outerShdw blurRad="38100" dist="38100" dir="2700000" algn="tl">
                    <a:srgbClr val="DDDDDD"/>
                  </a:outerShdw>
                </a:effectLst>
                <a:latin typeface="Franklin Gothic Book" charset="0"/>
              </a:rPr>
              <a:t>Danza Actual alrededor de la Simiente del Abuso de Poder</a:t>
            </a:r>
            <a:endParaRPr lang="es-ES_tradnl" dirty="0">
              <a:solidFill>
                <a:schemeClr val="bg1"/>
              </a:solidFill>
              <a:effectLst>
                <a:outerShdw blurRad="38100" dist="38100" dir="2700000" algn="tl">
                  <a:srgbClr val="DDDDDD"/>
                </a:outerShdw>
              </a:effectLst>
              <a:latin typeface="Franklin Gothic Book" charset="0"/>
            </a:endParaRPr>
          </a:p>
        </p:txBody>
      </p:sp>
      <p:sp>
        <p:nvSpPr>
          <p:cNvPr id="63492" name="TextBox 3"/>
          <p:cNvSpPr txBox="1">
            <a:spLocks noChangeArrowheads="1"/>
          </p:cNvSpPr>
          <p:nvPr/>
        </p:nvSpPr>
        <p:spPr bwMode="auto">
          <a:xfrm>
            <a:off x="4343400" y="304800"/>
            <a:ext cx="35052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r" eaLnBrk="1" hangingPunct="1"/>
            <a:r>
              <a:rPr lang="en-US" sz="1100" i="1" dirty="0" err="1" smtClean="0">
                <a:solidFill>
                  <a:srgbClr val="99CCFF"/>
                </a:solidFill>
                <a:latin typeface="Arial" charset="0"/>
                <a:cs typeface="Arial" charset="0"/>
              </a:rPr>
              <a:t>Educando</a:t>
            </a:r>
            <a:r>
              <a:rPr lang="en-US" sz="1100" i="1" dirty="0" smtClean="0">
                <a:solidFill>
                  <a:srgbClr val="99CCFF"/>
                </a:solidFill>
                <a:latin typeface="Arial" charset="0"/>
                <a:cs typeface="Arial" charset="0"/>
              </a:rPr>
              <a:t> con Amor y </a:t>
            </a:r>
            <a:r>
              <a:rPr lang="en-US" sz="1100" i="1" dirty="0" err="1" smtClean="0">
                <a:solidFill>
                  <a:srgbClr val="99CCFF"/>
                </a:solidFill>
                <a:latin typeface="Arial" charset="0"/>
                <a:cs typeface="Arial" charset="0"/>
              </a:rPr>
              <a:t>Límites</a:t>
            </a:r>
            <a:r>
              <a:rPr lang="en-US" sz="1100" baseline="30000" dirty="0" smtClean="0">
                <a:solidFill>
                  <a:srgbClr val="99CCFF"/>
                </a:solidFill>
                <a:latin typeface="Arial" charset="0"/>
                <a:cs typeface="Arial" charset="0"/>
              </a:rPr>
              <a:t>®</a:t>
            </a:r>
            <a:endParaRPr lang="en-US" sz="1100" baseline="30000" dirty="0">
              <a:solidFill>
                <a:srgbClr val="99CCFF"/>
              </a:solidFill>
              <a:latin typeface="Arial" charset="0"/>
              <a:cs typeface="Arial" charset="0"/>
            </a:endParaRPr>
          </a:p>
        </p:txBody>
      </p:sp>
      <p:grpSp>
        <p:nvGrpSpPr>
          <p:cNvPr id="63493" name="Group 2"/>
          <p:cNvGrpSpPr>
            <a:grpSpLocks/>
          </p:cNvGrpSpPr>
          <p:nvPr/>
        </p:nvGrpSpPr>
        <p:grpSpPr bwMode="auto">
          <a:xfrm>
            <a:off x="8077200" y="304800"/>
            <a:ext cx="731838" cy="685800"/>
            <a:chOff x="898" y="1471"/>
            <a:chExt cx="1834" cy="1742"/>
          </a:xfrm>
        </p:grpSpPr>
        <p:sp>
          <p:nvSpPr>
            <p:cNvPr id="63495" name="Freeform 3"/>
            <p:cNvSpPr>
              <a:spLocks/>
            </p:cNvSpPr>
            <p:nvPr/>
          </p:nvSpPr>
          <p:spPr bwMode="auto">
            <a:xfrm>
              <a:off x="1865" y="1491"/>
              <a:ext cx="199" cy="121"/>
            </a:xfrm>
            <a:custGeom>
              <a:avLst/>
              <a:gdLst>
                <a:gd name="T0" fmla="*/ 86 w 200"/>
                <a:gd name="T1" fmla="*/ 0 h 119"/>
                <a:gd name="T2" fmla="*/ 34 w 200"/>
                <a:gd name="T3" fmla="*/ 21 h 119"/>
                <a:gd name="T4" fmla="*/ 1 w 200"/>
                <a:gd name="T5" fmla="*/ 156 h 119"/>
                <a:gd name="T6" fmla="*/ 29 w 200"/>
                <a:gd name="T7" fmla="*/ 289 h 119"/>
                <a:gd name="T8" fmla="*/ 100 w 200"/>
                <a:gd name="T9" fmla="*/ 315 h 119"/>
                <a:gd name="T10" fmla="*/ 139 w 200"/>
                <a:gd name="T11" fmla="*/ 238 h 119"/>
                <a:gd name="T12" fmla="*/ 0 60000 65536"/>
                <a:gd name="T13" fmla="*/ 0 60000 65536"/>
                <a:gd name="T14" fmla="*/ 0 60000 65536"/>
                <a:gd name="T15" fmla="*/ 0 60000 65536"/>
                <a:gd name="T16" fmla="*/ 0 60000 65536"/>
                <a:gd name="T17" fmla="*/ 0 60000 65536"/>
                <a:gd name="T18" fmla="*/ 0 w 200"/>
                <a:gd name="T19" fmla="*/ 0 h 119"/>
                <a:gd name="T20" fmla="*/ 200 w 200"/>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200" h="119">
                  <a:moveTo>
                    <a:pt x="86" y="0"/>
                  </a:moveTo>
                  <a:cubicBezTo>
                    <a:pt x="78" y="4"/>
                    <a:pt x="48" y="11"/>
                    <a:pt x="34" y="21"/>
                  </a:cubicBezTo>
                  <a:cubicBezTo>
                    <a:pt x="20" y="31"/>
                    <a:pt x="2" y="47"/>
                    <a:pt x="1" y="61"/>
                  </a:cubicBezTo>
                  <a:cubicBezTo>
                    <a:pt x="0" y="75"/>
                    <a:pt x="9" y="96"/>
                    <a:pt x="29" y="105"/>
                  </a:cubicBezTo>
                  <a:cubicBezTo>
                    <a:pt x="49" y="114"/>
                    <a:pt x="96" y="119"/>
                    <a:pt x="124" y="116"/>
                  </a:cubicBezTo>
                  <a:cubicBezTo>
                    <a:pt x="152" y="113"/>
                    <a:pt x="184" y="92"/>
                    <a:pt x="200" y="86"/>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63496" name="Group 4"/>
            <p:cNvGrpSpPr>
              <a:grpSpLocks/>
            </p:cNvGrpSpPr>
            <p:nvPr/>
          </p:nvGrpSpPr>
          <p:grpSpPr bwMode="auto">
            <a:xfrm>
              <a:off x="898" y="1471"/>
              <a:ext cx="1834" cy="1742"/>
              <a:chOff x="898" y="1471"/>
              <a:chExt cx="1834" cy="1742"/>
            </a:xfrm>
          </p:grpSpPr>
          <p:grpSp>
            <p:nvGrpSpPr>
              <p:cNvPr id="63497" name="Group 5"/>
              <p:cNvGrpSpPr>
                <a:grpSpLocks/>
              </p:cNvGrpSpPr>
              <p:nvPr/>
            </p:nvGrpSpPr>
            <p:grpSpPr bwMode="auto">
              <a:xfrm>
                <a:off x="1256" y="1475"/>
                <a:ext cx="481" cy="516"/>
                <a:chOff x="1256" y="1475"/>
                <a:chExt cx="481" cy="516"/>
              </a:xfrm>
            </p:grpSpPr>
            <p:sp>
              <p:nvSpPr>
                <p:cNvPr id="63510" name="Freeform 6"/>
                <p:cNvSpPr>
                  <a:spLocks/>
                </p:cNvSpPr>
                <p:nvPr/>
              </p:nvSpPr>
              <p:spPr bwMode="auto">
                <a:xfrm>
                  <a:off x="1256" y="1475"/>
                  <a:ext cx="422" cy="516"/>
                </a:xfrm>
                <a:custGeom>
                  <a:avLst/>
                  <a:gdLst>
                    <a:gd name="T0" fmla="*/ 310 w 424"/>
                    <a:gd name="T1" fmla="*/ 14 h 516"/>
                    <a:gd name="T2" fmla="*/ 219 w 424"/>
                    <a:gd name="T3" fmla="*/ 6 h 516"/>
                    <a:gd name="T4" fmla="*/ 106 w 424"/>
                    <a:gd name="T5" fmla="*/ 50 h 516"/>
                    <a:gd name="T6" fmla="*/ 72 w 424"/>
                    <a:gd name="T7" fmla="*/ 108 h 516"/>
                    <a:gd name="T8" fmla="*/ 16 w 424"/>
                    <a:gd name="T9" fmla="*/ 192 h 516"/>
                    <a:gd name="T10" fmla="*/ 2 w 424"/>
                    <a:gd name="T11" fmla="*/ 302 h 516"/>
                    <a:gd name="T12" fmla="*/ 12 w 424"/>
                    <a:gd name="T13" fmla="*/ 420 h 516"/>
                    <a:gd name="T14" fmla="*/ 74 w 424"/>
                    <a:gd name="T15" fmla="*/ 516 h 516"/>
                    <a:gd name="T16" fmla="*/ 0 60000 65536"/>
                    <a:gd name="T17" fmla="*/ 0 60000 65536"/>
                    <a:gd name="T18" fmla="*/ 0 60000 65536"/>
                    <a:gd name="T19" fmla="*/ 0 60000 65536"/>
                    <a:gd name="T20" fmla="*/ 0 60000 65536"/>
                    <a:gd name="T21" fmla="*/ 0 60000 65536"/>
                    <a:gd name="T22" fmla="*/ 0 60000 65536"/>
                    <a:gd name="T23" fmla="*/ 0 60000 65536"/>
                    <a:gd name="T24" fmla="*/ 0 w 424"/>
                    <a:gd name="T25" fmla="*/ 0 h 516"/>
                    <a:gd name="T26" fmla="*/ 424 w 424"/>
                    <a:gd name="T27" fmla="*/ 516 h 5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4" h="516">
                      <a:moveTo>
                        <a:pt x="424" y="14"/>
                      </a:moveTo>
                      <a:cubicBezTo>
                        <a:pt x="400" y="13"/>
                        <a:pt x="325" y="0"/>
                        <a:pt x="280" y="6"/>
                      </a:cubicBezTo>
                      <a:cubicBezTo>
                        <a:pt x="235" y="12"/>
                        <a:pt x="187" y="33"/>
                        <a:pt x="152" y="50"/>
                      </a:cubicBezTo>
                      <a:cubicBezTo>
                        <a:pt x="117" y="67"/>
                        <a:pt x="94" y="85"/>
                        <a:pt x="72" y="108"/>
                      </a:cubicBezTo>
                      <a:cubicBezTo>
                        <a:pt x="50" y="131"/>
                        <a:pt x="28" y="160"/>
                        <a:pt x="16" y="192"/>
                      </a:cubicBezTo>
                      <a:cubicBezTo>
                        <a:pt x="4" y="224"/>
                        <a:pt x="3" y="264"/>
                        <a:pt x="2" y="302"/>
                      </a:cubicBezTo>
                      <a:cubicBezTo>
                        <a:pt x="1" y="340"/>
                        <a:pt x="0" y="384"/>
                        <a:pt x="12" y="420"/>
                      </a:cubicBezTo>
                      <a:cubicBezTo>
                        <a:pt x="24" y="456"/>
                        <a:pt x="61" y="496"/>
                        <a:pt x="74" y="516"/>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3511" name="Freeform 7"/>
                <p:cNvSpPr>
                  <a:spLocks/>
                </p:cNvSpPr>
                <p:nvPr/>
              </p:nvSpPr>
              <p:spPr bwMode="auto">
                <a:xfrm>
                  <a:off x="1642" y="1491"/>
                  <a:ext cx="95" cy="105"/>
                </a:xfrm>
                <a:custGeom>
                  <a:avLst/>
                  <a:gdLst>
                    <a:gd name="T0" fmla="*/ 5 w 105"/>
                    <a:gd name="T1" fmla="*/ 0 h 104"/>
                    <a:gd name="T2" fmla="*/ 5 w 105"/>
                    <a:gd name="T3" fmla="*/ 12 h 104"/>
                    <a:gd name="T4" fmla="*/ 5 w 105"/>
                    <a:gd name="T5" fmla="*/ 113 h 104"/>
                    <a:gd name="T6" fmla="*/ 5 w 105"/>
                    <a:gd name="T7" fmla="*/ 158 h 104"/>
                    <a:gd name="T8" fmla="*/ 0 w 105"/>
                    <a:gd name="T9" fmla="*/ 164 h 104"/>
                    <a:gd name="T10" fmla="*/ 0 60000 65536"/>
                    <a:gd name="T11" fmla="*/ 0 60000 65536"/>
                    <a:gd name="T12" fmla="*/ 0 60000 65536"/>
                    <a:gd name="T13" fmla="*/ 0 60000 65536"/>
                    <a:gd name="T14" fmla="*/ 0 60000 65536"/>
                    <a:gd name="T15" fmla="*/ 0 w 105"/>
                    <a:gd name="T16" fmla="*/ 0 h 104"/>
                    <a:gd name="T17" fmla="*/ 105 w 105"/>
                    <a:gd name="T18" fmla="*/ 104 h 104"/>
                  </a:gdLst>
                  <a:ahLst/>
                  <a:cxnLst>
                    <a:cxn ang="T10">
                      <a:pos x="T0" y="T1"/>
                    </a:cxn>
                    <a:cxn ang="T11">
                      <a:pos x="T2" y="T3"/>
                    </a:cxn>
                    <a:cxn ang="T12">
                      <a:pos x="T4" y="T5"/>
                    </a:cxn>
                    <a:cxn ang="T13">
                      <a:pos x="T6" y="T7"/>
                    </a:cxn>
                    <a:cxn ang="T14">
                      <a:pos x="T8" y="T9"/>
                    </a:cxn>
                  </a:cxnLst>
                  <a:rect l="T15" t="T16" r="T17" b="T18"/>
                  <a:pathLst>
                    <a:path w="105" h="104">
                      <a:moveTo>
                        <a:pt x="28" y="0"/>
                      </a:moveTo>
                      <a:cubicBezTo>
                        <a:pt x="35" y="2"/>
                        <a:pt x="58" y="3"/>
                        <a:pt x="71" y="12"/>
                      </a:cubicBezTo>
                      <a:cubicBezTo>
                        <a:pt x="84" y="21"/>
                        <a:pt x="103" y="38"/>
                        <a:pt x="104" y="52"/>
                      </a:cubicBezTo>
                      <a:cubicBezTo>
                        <a:pt x="105" y="66"/>
                        <a:pt x="93" y="88"/>
                        <a:pt x="76" y="96"/>
                      </a:cubicBezTo>
                      <a:cubicBezTo>
                        <a:pt x="59" y="104"/>
                        <a:pt x="16" y="99"/>
                        <a:pt x="0" y="99"/>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63498" name="Freeform 8"/>
              <p:cNvSpPr>
                <a:spLocks/>
              </p:cNvSpPr>
              <p:nvPr/>
            </p:nvSpPr>
            <p:spPr bwMode="auto">
              <a:xfrm>
                <a:off x="1523" y="1640"/>
                <a:ext cx="243" cy="472"/>
              </a:xfrm>
              <a:custGeom>
                <a:avLst/>
                <a:gdLst>
                  <a:gd name="T0" fmla="*/ 56 w 248"/>
                  <a:gd name="T1" fmla="*/ 0 h 471"/>
                  <a:gd name="T2" fmla="*/ 65 w 248"/>
                  <a:gd name="T3" fmla="*/ 63 h 471"/>
                  <a:gd name="T4" fmla="*/ 65 w 248"/>
                  <a:gd name="T5" fmla="*/ 204 h 471"/>
                  <a:gd name="T6" fmla="*/ 71 w 248"/>
                  <a:gd name="T7" fmla="*/ 321 h 471"/>
                  <a:gd name="T8" fmla="*/ 67 w 248"/>
                  <a:gd name="T9" fmla="*/ 343 h 471"/>
                  <a:gd name="T10" fmla="*/ 62 w 248"/>
                  <a:gd name="T11" fmla="*/ 384 h 471"/>
                  <a:gd name="T12" fmla="*/ 64 w 248"/>
                  <a:gd name="T13" fmla="*/ 411 h 471"/>
                  <a:gd name="T14" fmla="*/ 62 w 248"/>
                  <a:gd name="T15" fmla="*/ 433 h 471"/>
                  <a:gd name="T16" fmla="*/ 62 w 248"/>
                  <a:gd name="T17" fmla="*/ 496 h 471"/>
                  <a:gd name="T18" fmla="*/ 47 w 248"/>
                  <a:gd name="T19" fmla="*/ 529 h 471"/>
                  <a:gd name="T20" fmla="*/ 24 w 248"/>
                  <a:gd name="T21" fmla="*/ 517 h 471"/>
                  <a:gd name="T22" fmla="*/ 0 w 248"/>
                  <a:gd name="T23" fmla="*/ 454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8"/>
                  <a:gd name="T37" fmla="*/ 0 h 471"/>
                  <a:gd name="T38" fmla="*/ 248 w 248"/>
                  <a:gd name="T39" fmla="*/ 471 h 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8" h="471">
                    <a:moveTo>
                      <a:pt x="183" y="0"/>
                    </a:moveTo>
                    <a:cubicBezTo>
                      <a:pt x="189" y="10"/>
                      <a:pt x="211" y="29"/>
                      <a:pt x="217" y="63"/>
                    </a:cubicBezTo>
                    <a:cubicBezTo>
                      <a:pt x="223" y="97"/>
                      <a:pt x="212" y="171"/>
                      <a:pt x="217" y="204"/>
                    </a:cubicBezTo>
                    <a:cubicBezTo>
                      <a:pt x="222" y="237"/>
                      <a:pt x="244" y="247"/>
                      <a:pt x="246" y="260"/>
                    </a:cubicBezTo>
                    <a:cubicBezTo>
                      <a:pt x="248" y="273"/>
                      <a:pt x="233" y="272"/>
                      <a:pt x="226" y="282"/>
                    </a:cubicBezTo>
                    <a:cubicBezTo>
                      <a:pt x="219" y="292"/>
                      <a:pt x="207" y="312"/>
                      <a:pt x="205" y="323"/>
                    </a:cubicBezTo>
                    <a:cubicBezTo>
                      <a:pt x="203" y="334"/>
                      <a:pt x="214" y="342"/>
                      <a:pt x="214" y="350"/>
                    </a:cubicBezTo>
                    <a:cubicBezTo>
                      <a:pt x="214" y="358"/>
                      <a:pt x="205" y="358"/>
                      <a:pt x="204" y="372"/>
                    </a:cubicBezTo>
                    <a:cubicBezTo>
                      <a:pt x="203" y="386"/>
                      <a:pt x="214" y="419"/>
                      <a:pt x="205" y="435"/>
                    </a:cubicBezTo>
                    <a:cubicBezTo>
                      <a:pt x="196" y="451"/>
                      <a:pt x="172" y="465"/>
                      <a:pt x="151" y="468"/>
                    </a:cubicBezTo>
                    <a:cubicBezTo>
                      <a:pt x="130" y="471"/>
                      <a:pt x="103" y="469"/>
                      <a:pt x="78" y="456"/>
                    </a:cubicBezTo>
                    <a:cubicBezTo>
                      <a:pt x="53" y="443"/>
                      <a:pt x="16" y="406"/>
                      <a:pt x="0" y="393"/>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3499" name="Freeform 9"/>
              <p:cNvSpPr>
                <a:spLocks/>
              </p:cNvSpPr>
              <p:nvPr/>
            </p:nvSpPr>
            <p:spPr bwMode="auto">
              <a:xfrm>
                <a:off x="1546" y="2140"/>
                <a:ext cx="48" cy="97"/>
              </a:xfrm>
              <a:custGeom>
                <a:avLst/>
                <a:gdLst>
                  <a:gd name="T0" fmla="*/ 158 w 47"/>
                  <a:gd name="T1" fmla="*/ 0 h 97"/>
                  <a:gd name="T2" fmla="*/ 111 w 47"/>
                  <a:gd name="T3" fmla="*/ 58 h 97"/>
                  <a:gd name="T4" fmla="*/ 0 w 47"/>
                  <a:gd name="T5" fmla="*/ 97 h 97"/>
                  <a:gd name="T6" fmla="*/ 0 60000 65536"/>
                  <a:gd name="T7" fmla="*/ 0 60000 65536"/>
                  <a:gd name="T8" fmla="*/ 0 60000 65536"/>
                  <a:gd name="T9" fmla="*/ 0 w 47"/>
                  <a:gd name="T10" fmla="*/ 0 h 97"/>
                  <a:gd name="T11" fmla="*/ 47 w 47"/>
                  <a:gd name="T12" fmla="*/ 97 h 97"/>
                </a:gdLst>
                <a:ahLst/>
                <a:cxnLst>
                  <a:cxn ang="T6">
                    <a:pos x="T0" y="T1"/>
                  </a:cxn>
                  <a:cxn ang="T7">
                    <a:pos x="T2" y="T3"/>
                  </a:cxn>
                  <a:cxn ang="T8">
                    <a:pos x="T4" y="T5"/>
                  </a:cxn>
                </a:cxnLst>
                <a:rect l="T9" t="T10" r="T11" b="T12"/>
                <a:pathLst>
                  <a:path w="47" h="97">
                    <a:moveTo>
                      <a:pt x="47" y="0"/>
                    </a:moveTo>
                    <a:cubicBezTo>
                      <a:pt x="44" y="10"/>
                      <a:pt x="38" y="42"/>
                      <a:pt x="30" y="58"/>
                    </a:cubicBezTo>
                    <a:cubicBezTo>
                      <a:pt x="22" y="74"/>
                      <a:pt x="6" y="89"/>
                      <a:pt x="0" y="97"/>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3500" name="Freeform 10"/>
              <p:cNvSpPr>
                <a:spLocks/>
              </p:cNvSpPr>
              <p:nvPr/>
            </p:nvSpPr>
            <p:spPr bwMode="auto">
              <a:xfrm>
                <a:off x="898" y="2011"/>
                <a:ext cx="481" cy="1145"/>
              </a:xfrm>
              <a:custGeom>
                <a:avLst/>
                <a:gdLst>
                  <a:gd name="T0" fmla="*/ 421 w 482"/>
                  <a:gd name="T1" fmla="*/ 0 h 1150"/>
                  <a:gd name="T2" fmla="*/ 361 w 482"/>
                  <a:gd name="T3" fmla="*/ 70 h 1150"/>
                  <a:gd name="T4" fmla="*/ 283 w 482"/>
                  <a:gd name="T5" fmla="*/ 115 h 1150"/>
                  <a:gd name="T6" fmla="*/ 190 w 482"/>
                  <a:gd name="T7" fmla="*/ 173 h 1150"/>
                  <a:gd name="T8" fmla="*/ 60 w 482"/>
                  <a:gd name="T9" fmla="*/ 317 h 1150"/>
                  <a:gd name="T10" fmla="*/ 12 w 482"/>
                  <a:gd name="T11" fmla="*/ 420 h 1150"/>
                  <a:gd name="T12" fmla="*/ 0 w 482"/>
                  <a:gd name="T13" fmla="*/ 523 h 1150"/>
                  <a:gd name="T14" fmla="*/ 14 w 482"/>
                  <a:gd name="T15" fmla="*/ 636 h 1150"/>
                  <a:gd name="T16" fmla="*/ 62 w 482"/>
                  <a:gd name="T17" fmla="*/ 744 h 1150"/>
                  <a:gd name="T18" fmla="*/ 132 w 482"/>
                  <a:gd name="T19" fmla="*/ 830 h 1150"/>
                  <a:gd name="T20" fmla="*/ 218 w 482"/>
                  <a:gd name="T21" fmla="*/ 883 h 1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2"/>
                  <a:gd name="T34" fmla="*/ 0 h 1150"/>
                  <a:gd name="T35" fmla="*/ 482 w 482"/>
                  <a:gd name="T36" fmla="*/ 1150 h 11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2" h="1150">
                    <a:moveTo>
                      <a:pt x="482" y="0"/>
                    </a:moveTo>
                    <a:cubicBezTo>
                      <a:pt x="472" y="12"/>
                      <a:pt x="445" y="48"/>
                      <a:pt x="422" y="70"/>
                    </a:cubicBezTo>
                    <a:cubicBezTo>
                      <a:pt x="399" y="92"/>
                      <a:pt x="383" y="105"/>
                      <a:pt x="344" y="132"/>
                    </a:cubicBezTo>
                    <a:cubicBezTo>
                      <a:pt x="305" y="159"/>
                      <a:pt x="237" y="187"/>
                      <a:pt x="190" y="234"/>
                    </a:cubicBezTo>
                    <a:cubicBezTo>
                      <a:pt x="143" y="281"/>
                      <a:pt x="90" y="361"/>
                      <a:pt x="60" y="412"/>
                    </a:cubicBezTo>
                    <a:cubicBezTo>
                      <a:pt x="30" y="463"/>
                      <a:pt x="22" y="497"/>
                      <a:pt x="12" y="542"/>
                    </a:cubicBezTo>
                    <a:cubicBezTo>
                      <a:pt x="2" y="587"/>
                      <a:pt x="0" y="633"/>
                      <a:pt x="0" y="680"/>
                    </a:cubicBezTo>
                    <a:cubicBezTo>
                      <a:pt x="0" y="727"/>
                      <a:pt x="4" y="776"/>
                      <a:pt x="14" y="824"/>
                    </a:cubicBezTo>
                    <a:cubicBezTo>
                      <a:pt x="24" y="872"/>
                      <a:pt x="42" y="925"/>
                      <a:pt x="62" y="968"/>
                    </a:cubicBezTo>
                    <a:cubicBezTo>
                      <a:pt x="82" y="1011"/>
                      <a:pt x="106" y="1054"/>
                      <a:pt x="132" y="1084"/>
                    </a:cubicBezTo>
                    <a:cubicBezTo>
                      <a:pt x="158" y="1114"/>
                      <a:pt x="200" y="1136"/>
                      <a:pt x="218" y="1150"/>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3501" name="Freeform 11"/>
              <p:cNvSpPr>
                <a:spLocks/>
              </p:cNvSpPr>
              <p:nvPr/>
            </p:nvSpPr>
            <p:spPr bwMode="auto">
              <a:xfrm>
                <a:off x="1240" y="2644"/>
                <a:ext cx="597" cy="278"/>
              </a:xfrm>
              <a:custGeom>
                <a:avLst/>
                <a:gdLst>
                  <a:gd name="T0" fmla="*/ 0 w 596"/>
                  <a:gd name="T1" fmla="*/ 184 h 280"/>
                  <a:gd name="T2" fmla="*/ 104 w 596"/>
                  <a:gd name="T3" fmla="*/ 169 h 280"/>
                  <a:gd name="T4" fmla="*/ 192 w 596"/>
                  <a:gd name="T5" fmla="*/ 123 h 280"/>
                  <a:gd name="T6" fmla="*/ 286 w 596"/>
                  <a:gd name="T7" fmla="*/ 70 h 280"/>
                  <a:gd name="T8" fmla="*/ 441 w 596"/>
                  <a:gd name="T9" fmla="*/ 32 h 280"/>
                  <a:gd name="T10" fmla="*/ 523 w 596"/>
                  <a:gd name="T11" fmla="*/ 6 h 280"/>
                  <a:gd name="T12" fmla="*/ 605 w 596"/>
                  <a:gd name="T13" fmla="*/ 2 h 280"/>
                  <a:gd name="T14" fmla="*/ 657 w 596"/>
                  <a:gd name="T15" fmla="*/ 18 h 280"/>
                  <a:gd name="T16" fmla="*/ 0 60000 65536"/>
                  <a:gd name="T17" fmla="*/ 0 60000 65536"/>
                  <a:gd name="T18" fmla="*/ 0 60000 65536"/>
                  <a:gd name="T19" fmla="*/ 0 60000 65536"/>
                  <a:gd name="T20" fmla="*/ 0 60000 65536"/>
                  <a:gd name="T21" fmla="*/ 0 60000 65536"/>
                  <a:gd name="T22" fmla="*/ 0 60000 65536"/>
                  <a:gd name="T23" fmla="*/ 0 60000 65536"/>
                  <a:gd name="T24" fmla="*/ 0 w 596"/>
                  <a:gd name="T25" fmla="*/ 0 h 280"/>
                  <a:gd name="T26" fmla="*/ 596 w 596"/>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6" h="280">
                    <a:moveTo>
                      <a:pt x="0" y="280"/>
                    </a:moveTo>
                    <a:cubicBezTo>
                      <a:pt x="17" y="275"/>
                      <a:pt x="72" y="266"/>
                      <a:pt x="104" y="250"/>
                    </a:cubicBezTo>
                    <a:cubicBezTo>
                      <a:pt x="136" y="234"/>
                      <a:pt x="162" y="210"/>
                      <a:pt x="192" y="184"/>
                    </a:cubicBezTo>
                    <a:cubicBezTo>
                      <a:pt x="222" y="158"/>
                      <a:pt x="255" y="121"/>
                      <a:pt x="286" y="96"/>
                    </a:cubicBezTo>
                    <a:cubicBezTo>
                      <a:pt x="317" y="71"/>
                      <a:pt x="351" y="47"/>
                      <a:pt x="380" y="32"/>
                    </a:cubicBezTo>
                    <a:cubicBezTo>
                      <a:pt x="409" y="17"/>
                      <a:pt x="435" y="11"/>
                      <a:pt x="462" y="6"/>
                    </a:cubicBezTo>
                    <a:cubicBezTo>
                      <a:pt x="489" y="1"/>
                      <a:pt x="522" y="0"/>
                      <a:pt x="544" y="2"/>
                    </a:cubicBezTo>
                    <a:cubicBezTo>
                      <a:pt x="566" y="4"/>
                      <a:pt x="585" y="15"/>
                      <a:pt x="596" y="18"/>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3502" name="Freeform 12"/>
              <p:cNvSpPr>
                <a:spLocks/>
              </p:cNvSpPr>
              <p:nvPr/>
            </p:nvSpPr>
            <p:spPr bwMode="auto">
              <a:xfrm>
                <a:off x="1948" y="1471"/>
                <a:ext cx="450" cy="613"/>
              </a:xfrm>
              <a:custGeom>
                <a:avLst/>
                <a:gdLst>
                  <a:gd name="T0" fmla="*/ 0 w 450"/>
                  <a:gd name="T1" fmla="*/ 23 h 611"/>
                  <a:gd name="T2" fmla="*/ 140 w 450"/>
                  <a:gd name="T3" fmla="*/ 1 h 611"/>
                  <a:gd name="T4" fmla="*/ 286 w 450"/>
                  <a:gd name="T5" fmla="*/ 31 h 611"/>
                  <a:gd name="T6" fmla="*/ 382 w 450"/>
                  <a:gd name="T7" fmla="*/ 93 h 611"/>
                  <a:gd name="T8" fmla="*/ 436 w 450"/>
                  <a:gd name="T9" fmla="*/ 220 h 611"/>
                  <a:gd name="T10" fmla="*/ 450 w 450"/>
                  <a:gd name="T11" fmla="*/ 326 h 611"/>
                  <a:gd name="T12" fmla="*/ 438 w 450"/>
                  <a:gd name="T13" fmla="*/ 420 h 611"/>
                  <a:gd name="T14" fmla="*/ 424 w 450"/>
                  <a:gd name="T15" fmla="*/ 525 h 611"/>
                  <a:gd name="T16" fmla="*/ 408 w 450"/>
                  <a:gd name="T17" fmla="*/ 627 h 611"/>
                  <a:gd name="T18" fmla="*/ 416 w 450"/>
                  <a:gd name="T19" fmla="*/ 691 h 611"/>
                  <a:gd name="T20" fmla="*/ 438 w 450"/>
                  <a:gd name="T21" fmla="*/ 733 h 6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0"/>
                  <a:gd name="T34" fmla="*/ 0 h 611"/>
                  <a:gd name="T35" fmla="*/ 450 w 450"/>
                  <a:gd name="T36" fmla="*/ 611 h 6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0" h="611">
                    <a:moveTo>
                      <a:pt x="0" y="23"/>
                    </a:moveTo>
                    <a:cubicBezTo>
                      <a:pt x="23" y="19"/>
                      <a:pt x="92" y="0"/>
                      <a:pt x="140" y="1"/>
                    </a:cubicBezTo>
                    <a:cubicBezTo>
                      <a:pt x="188" y="2"/>
                      <a:pt x="246" y="16"/>
                      <a:pt x="286" y="31"/>
                    </a:cubicBezTo>
                    <a:cubicBezTo>
                      <a:pt x="326" y="46"/>
                      <a:pt x="357" y="72"/>
                      <a:pt x="382" y="93"/>
                    </a:cubicBezTo>
                    <a:cubicBezTo>
                      <a:pt x="407" y="114"/>
                      <a:pt x="425" y="130"/>
                      <a:pt x="436" y="159"/>
                    </a:cubicBezTo>
                    <a:cubicBezTo>
                      <a:pt x="447" y="188"/>
                      <a:pt x="450" y="232"/>
                      <a:pt x="450" y="265"/>
                    </a:cubicBezTo>
                    <a:cubicBezTo>
                      <a:pt x="450" y="298"/>
                      <a:pt x="442" y="331"/>
                      <a:pt x="438" y="359"/>
                    </a:cubicBezTo>
                    <a:cubicBezTo>
                      <a:pt x="434" y="387"/>
                      <a:pt x="429" y="407"/>
                      <a:pt x="424" y="431"/>
                    </a:cubicBezTo>
                    <a:cubicBezTo>
                      <a:pt x="419" y="455"/>
                      <a:pt x="409" y="482"/>
                      <a:pt x="408" y="505"/>
                    </a:cubicBezTo>
                    <a:cubicBezTo>
                      <a:pt x="407" y="528"/>
                      <a:pt x="411" y="551"/>
                      <a:pt x="416" y="569"/>
                    </a:cubicBezTo>
                    <a:cubicBezTo>
                      <a:pt x="421" y="587"/>
                      <a:pt x="434" y="602"/>
                      <a:pt x="438" y="611"/>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3503" name="Freeform 13"/>
              <p:cNvSpPr>
                <a:spLocks/>
              </p:cNvSpPr>
              <p:nvPr/>
            </p:nvSpPr>
            <p:spPr bwMode="auto">
              <a:xfrm>
                <a:off x="2107" y="2100"/>
                <a:ext cx="36" cy="77"/>
              </a:xfrm>
              <a:custGeom>
                <a:avLst/>
                <a:gdLst>
                  <a:gd name="T0" fmla="*/ 0 w 38"/>
                  <a:gd name="T1" fmla="*/ 0 h 78"/>
                  <a:gd name="T2" fmla="*/ 9 w 38"/>
                  <a:gd name="T3" fmla="*/ 36 h 78"/>
                  <a:gd name="T4" fmla="*/ 9 w 38"/>
                  <a:gd name="T5" fmla="*/ 39 h 78"/>
                  <a:gd name="T6" fmla="*/ 0 60000 65536"/>
                  <a:gd name="T7" fmla="*/ 0 60000 65536"/>
                  <a:gd name="T8" fmla="*/ 0 60000 65536"/>
                  <a:gd name="T9" fmla="*/ 0 w 38"/>
                  <a:gd name="T10" fmla="*/ 0 h 78"/>
                  <a:gd name="T11" fmla="*/ 38 w 38"/>
                  <a:gd name="T12" fmla="*/ 78 h 78"/>
                </a:gdLst>
                <a:ahLst/>
                <a:cxnLst>
                  <a:cxn ang="T6">
                    <a:pos x="T0" y="T1"/>
                  </a:cxn>
                  <a:cxn ang="T7">
                    <a:pos x="T2" y="T3"/>
                  </a:cxn>
                  <a:cxn ang="T8">
                    <a:pos x="T4" y="T5"/>
                  </a:cxn>
                </a:cxnLst>
                <a:rect l="T9" t="T10" r="T11" b="T12"/>
                <a:pathLst>
                  <a:path w="38" h="78">
                    <a:moveTo>
                      <a:pt x="0" y="0"/>
                    </a:moveTo>
                    <a:cubicBezTo>
                      <a:pt x="4" y="6"/>
                      <a:pt x="20" y="23"/>
                      <a:pt x="26" y="36"/>
                    </a:cubicBezTo>
                    <a:cubicBezTo>
                      <a:pt x="32" y="49"/>
                      <a:pt x="36" y="69"/>
                      <a:pt x="38" y="78"/>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3504" name="Freeform 14"/>
              <p:cNvSpPr>
                <a:spLocks/>
              </p:cNvSpPr>
              <p:nvPr/>
            </p:nvSpPr>
            <p:spPr bwMode="auto">
              <a:xfrm>
                <a:off x="1893" y="1652"/>
                <a:ext cx="275" cy="435"/>
              </a:xfrm>
              <a:custGeom>
                <a:avLst/>
                <a:gdLst>
                  <a:gd name="T0" fmla="*/ 9 w 275"/>
                  <a:gd name="T1" fmla="*/ 0 h 434"/>
                  <a:gd name="T2" fmla="*/ 3 w 275"/>
                  <a:gd name="T3" fmla="*/ 88 h 434"/>
                  <a:gd name="T4" fmla="*/ 21 w 275"/>
                  <a:gd name="T5" fmla="*/ 166 h 434"/>
                  <a:gd name="T6" fmla="*/ 33 w 275"/>
                  <a:gd name="T7" fmla="*/ 279 h 434"/>
                  <a:gd name="T8" fmla="*/ 1 w 275"/>
                  <a:gd name="T9" fmla="*/ 337 h 434"/>
                  <a:gd name="T10" fmla="*/ 37 w 275"/>
                  <a:gd name="T11" fmla="*/ 365 h 434"/>
                  <a:gd name="T12" fmla="*/ 53 w 275"/>
                  <a:gd name="T13" fmla="*/ 417 h 434"/>
                  <a:gd name="T14" fmla="*/ 83 w 275"/>
                  <a:gd name="T15" fmla="*/ 451 h 434"/>
                  <a:gd name="T16" fmla="*/ 99 w 275"/>
                  <a:gd name="T17" fmla="*/ 489 h 434"/>
                  <a:gd name="T18" fmla="*/ 165 w 275"/>
                  <a:gd name="T19" fmla="*/ 485 h 434"/>
                  <a:gd name="T20" fmla="*/ 219 w 275"/>
                  <a:gd name="T21" fmla="*/ 455 h 434"/>
                  <a:gd name="T22" fmla="*/ 275 w 275"/>
                  <a:gd name="T23" fmla="*/ 413 h 4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5"/>
                  <a:gd name="T37" fmla="*/ 0 h 434"/>
                  <a:gd name="T38" fmla="*/ 275 w 275"/>
                  <a:gd name="T39" fmla="*/ 434 h 4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5" h="434">
                    <a:moveTo>
                      <a:pt x="9" y="0"/>
                    </a:moveTo>
                    <a:cubicBezTo>
                      <a:pt x="8" y="15"/>
                      <a:pt x="1" y="60"/>
                      <a:pt x="3" y="88"/>
                    </a:cubicBezTo>
                    <a:cubicBezTo>
                      <a:pt x="5" y="116"/>
                      <a:pt x="16" y="144"/>
                      <a:pt x="21" y="166"/>
                    </a:cubicBezTo>
                    <a:cubicBezTo>
                      <a:pt x="26" y="188"/>
                      <a:pt x="36" y="200"/>
                      <a:pt x="33" y="218"/>
                    </a:cubicBezTo>
                    <a:cubicBezTo>
                      <a:pt x="30" y="236"/>
                      <a:pt x="0" y="262"/>
                      <a:pt x="1" y="276"/>
                    </a:cubicBezTo>
                    <a:cubicBezTo>
                      <a:pt x="2" y="290"/>
                      <a:pt x="28" y="291"/>
                      <a:pt x="37" y="304"/>
                    </a:cubicBezTo>
                    <a:cubicBezTo>
                      <a:pt x="46" y="317"/>
                      <a:pt x="45" y="342"/>
                      <a:pt x="53" y="356"/>
                    </a:cubicBezTo>
                    <a:cubicBezTo>
                      <a:pt x="61" y="370"/>
                      <a:pt x="75" y="378"/>
                      <a:pt x="83" y="390"/>
                    </a:cubicBezTo>
                    <a:cubicBezTo>
                      <a:pt x="91" y="402"/>
                      <a:pt x="85" y="422"/>
                      <a:pt x="99" y="428"/>
                    </a:cubicBezTo>
                    <a:cubicBezTo>
                      <a:pt x="113" y="434"/>
                      <a:pt x="145" y="430"/>
                      <a:pt x="165" y="424"/>
                    </a:cubicBezTo>
                    <a:cubicBezTo>
                      <a:pt x="185" y="418"/>
                      <a:pt x="201" y="406"/>
                      <a:pt x="219" y="394"/>
                    </a:cubicBezTo>
                    <a:cubicBezTo>
                      <a:pt x="237" y="382"/>
                      <a:pt x="263" y="361"/>
                      <a:pt x="275" y="352"/>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3505" name="Freeform 15"/>
              <p:cNvSpPr>
                <a:spLocks/>
              </p:cNvSpPr>
              <p:nvPr/>
            </p:nvSpPr>
            <p:spPr bwMode="auto">
              <a:xfrm>
                <a:off x="2438" y="1975"/>
                <a:ext cx="32" cy="121"/>
              </a:xfrm>
              <a:custGeom>
                <a:avLst/>
                <a:gdLst>
                  <a:gd name="T0" fmla="*/ 0 w 31"/>
                  <a:gd name="T1" fmla="*/ 0 h 118"/>
                  <a:gd name="T2" fmla="*/ 195 w 31"/>
                  <a:gd name="T3" fmla="*/ 296 h 118"/>
                  <a:gd name="T4" fmla="*/ 6 w 31"/>
                  <a:gd name="T5" fmla="*/ 541 h 118"/>
                  <a:gd name="T6" fmla="*/ 0 60000 65536"/>
                  <a:gd name="T7" fmla="*/ 0 60000 65536"/>
                  <a:gd name="T8" fmla="*/ 0 60000 65536"/>
                  <a:gd name="T9" fmla="*/ 0 w 31"/>
                  <a:gd name="T10" fmla="*/ 0 h 118"/>
                  <a:gd name="T11" fmla="*/ 31 w 31"/>
                  <a:gd name="T12" fmla="*/ 118 h 118"/>
                </a:gdLst>
                <a:ahLst/>
                <a:cxnLst>
                  <a:cxn ang="T6">
                    <a:pos x="T0" y="T1"/>
                  </a:cxn>
                  <a:cxn ang="T7">
                    <a:pos x="T2" y="T3"/>
                  </a:cxn>
                  <a:cxn ang="T8">
                    <a:pos x="T4" y="T5"/>
                  </a:cxn>
                </a:cxnLst>
                <a:rect l="T9" t="T10" r="T11" b="T12"/>
                <a:pathLst>
                  <a:path w="31" h="118">
                    <a:moveTo>
                      <a:pt x="0" y="0"/>
                    </a:moveTo>
                    <a:cubicBezTo>
                      <a:pt x="5" y="11"/>
                      <a:pt x="29" y="44"/>
                      <a:pt x="30" y="64"/>
                    </a:cubicBezTo>
                    <a:cubicBezTo>
                      <a:pt x="31" y="84"/>
                      <a:pt x="11" y="107"/>
                      <a:pt x="6" y="118"/>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3506" name="Freeform 16"/>
              <p:cNvSpPr>
                <a:spLocks/>
              </p:cNvSpPr>
              <p:nvPr/>
            </p:nvSpPr>
            <p:spPr bwMode="auto">
              <a:xfrm>
                <a:off x="1849" y="2185"/>
                <a:ext cx="406" cy="431"/>
              </a:xfrm>
              <a:custGeom>
                <a:avLst/>
                <a:gdLst>
                  <a:gd name="T0" fmla="*/ 131 w 401"/>
                  <a:gd name="T1" fmla="*/ 95 h 431"/>
                  <a:gd name="T2" fmla="*/ 21 w 401"/>
                  <a:gd name="T3" fmla="*/ 101 h 431"/>
                  <a:gd name="T4" fmla="*/ 1 w 401"/>
                  <a:gd name="T5" fmla="*/ 77 h 431"/>
                  <a:gd name="T6" fmla="*/ 27 w 401"/>
                  <a:gd name="T7" fmla="*/ 35 h 431"/>
                  <a:gd name="T8" fmla="*/ 222 w 401"/>
                  <a:gd name="T9" fmla="*/ 9 h 431"/>
                  <a:gd name="T10" fmla="*/ 427 w 401"/>
                  <a:gd name="T11" fmla="*/ 11 h 431"/>
                  <a:gd name="T12" fmla="*/ 656 w 401"/>
                  <a:gd name="T13" fmla="*/ 73 h 431"/>
                  <a:gd name="T14" fmla="*/ 789 w 401"/>
                  <a:gd name="T15" fmla="*/ 161 h 431"/>
                  <a:gd name="T16" fmla="*/ 835 w 401"/>
                  <a:gd name="T17" fmla="*/ 241 h 431"/>
                  <a:gd name="T18" fmla="*/ 849 w 401"/>
                  <a:gd name="T19" fmla="*/ 333 h 431"/>
                  <a:gd name="T20" fmla="*/ 829 w 401"/>
                  <a:gd name="T21" fmla="*/ 431 h 4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1"/>
                  <a:gd name="T34" fmla="*/ 0 h 431"/>
                  <a:gd name="T35" fmla="*/ 401 w 401"/>
                  <a:gd name="T36" fmla="*/ 431 h 4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1" h="431">
                    <a:moveTo>
                      <a:pt x="65" y="95"/>
                    </a:moveTo>
                    <a:cubicBezTo>
                      <a:pt x="58" y="96"/>
                      <a:pt x="32" y="104"/>
                      <a:pt x="21" y="101"/>
                    </a:cubicBezTo>
                    <a:cubicBezTo>
                      <a:pt x="10" y="98"/>
                      <a:pt x="0" y="88"/>
                      <a:pt x="1" y="77"/>
                    </a:cubicBezTo>
                    <a:cubicBezTo>
                      <a:pt x="2" y="66"/>
                      <a:pt x="9" y="46"/>
                      <a:pt x="27" y="35"/>
                    </a:cubicBezTo>
                    <a:cubicBezTo>
                      <a:pt x="45" y="24"/>
                      <a:pt x="78" y="13"/>
                      <a:pt x="107" y="9"/>
                    </a:cubicBezTo>
                    <a:cubicBezTo>
                      <a:pt x="136" y="5"/>
                      <a:pt x="165" y="0"/>
                      <a:pt x="199" y="11"/>
                    </a:cubicBezTo>
                    <a:cubicBezTo>
                      <a:pt x="233" y="22"/>
                      <a:pt x="280" y="48"/>
                      <a:pt x="309" y="73"/>
                    </a:cubicBezTo>
                    <a:cubicBezTo>
                      <a:pt x="338" y="98"/>
                      <a:pt x="357" y="133"/>
                      <a:pt x="371" y="161"/>
                    </a:cubicBezTo>
                    <a:cubicBezTo>
                      <a:pt x="385" y="189"/>
                      <a:pt x="388" y="212"/>
                      <a:pt x="393" y="241"/>
                    </a:cubicBezTo>
                    <a:cubicBezTo>
                      <a:pt x="398" y="270"/>
                      <a:pt x="401" y="301"/>
                      <a:pt x="401" y="333"/>
                    </a:cubicBezTo>
                    <a:cubicBezTo>
                      <a:pt x="401" y="365"/>
                      <a:pt x="393" y="411"/>
                      <a:pt x="391" y="431"/>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3507" name="Freeform 17"/>
              <p:cNvSpPr>
                <a:spLocks/>
              </p:cNvSpPr>
              <p:nvPr/>
            </p:nvSpPr>
            <p:spPr bwMode="auto">
              <a:xfrm>
                <a:off x="1873" y="2326"/>
                <a:ext cx="282" cy="435"/>
              </a:xfrm>
              <a:custGeom>
                <a:avLst/>
                <a:gdLst>
                  <a:gd name="T0" fmla="*/ 103 w 278"/>
                  <a:gd name="T1" fmla="*/ 0 h 436"/>
                  <a:gd name="T2" fmla="*/ 12 w 278"/>
                  <a:gd name="T3" fmla="*/ 52 h 436"/>
                  <a:gd name="T4" fmla="*/ 10 w 278"/>
                  <a:gd name="T5" fmla="*/ 122 h 436"/>
                  <a:gd name="T6" fmla="*/ 28 w 278"/>
                  <a:gd name="T7" fmla="*/ 190 h 436"/>
                  <a:gd name="T8" fmla="*/ 6 w 278"/>
                  <a:gd name="T9" fmla="*/ 218 h 436"/>
                  <a:gd name="T10" fmla="*/ 8 w 278"/>
                  <a:gd name="T11" fmla="*/ 255 h 436"/>
                  <a:gd name="T12" fmla="*/ 121 w 278"/>
                  <a:gd name="T13" fmla="*/ 333 h 436"/>
                  <a:gd name="T14" fmla="*/ 270 w 278"/>
                  <a:gd name="T15" fmla="*/ 369 h 436"/>
                  <a:gd name="T16" fmla="*/ 466 w 278"/>
                  <a:gd name="T17" fmla="*/ 369 h 436"/>
                  <a:gd name="T18" fmla="*/ 612 w 278"/>
                  <a:gd name="T19" fmla="*/ 333 h 436"/>
                  <a:gd name="T20" fmla="*/ 661 w 278"/>
                  <a:gd name="T21" fmla="*/ 289 h 4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8"/>
                  <a:gd name="T34" fmla="*/ 0 h 436"/>
                  <a:gd name="T35" fmla="*/ 278 w 278"/>
                  <a:gd name="T36" fmla="*/ 436 h 4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8" h="436">
                    <a:moveTo>
                      <a:pt x="42" y="0"/>
                    </a:moveTo>
                    <a:cubicBezTo>
                      <a:pt x="37" y="9"/>
                      <a:pt x="17" y="32"/>
                      <a:pt x="12" y="52"/>
                    </a:cubicBezTo>
                    <a:cubicBezTo>
                      <a:pt x="7" y="72"/>
                      <a:pt x="7" y="99"/>
                      <a:pt x="10" y="122"/>
                    </a:cubicBezTo>
                    <a:cubicBezTo>
                      <a:pt x="13" y="145"/>
                      <a:pt x="29" y="170"/>
                      <a:pt x="28" y="190"/>
                    </a:cubicBezTo>
                    <a:cubicBezTo>
                      <a:pt x="27" y="210"/>
                      <a:pt x="9" y="221"/>
                      <a:pt x="6" y="242"/>
                    </a:cubicBezTo>
                    <a:cubicBezTo>
                      <a:pt x="3" y="263"/>
                      <a:pt x="0" y="291"/>
                      <a:pt x="8" y="316"/>
                    </a:cubicBezTo>
                    <a:cubicBezTo>
                      <a:pt x="16" y="341"/>
                      <a:pt x="35" y="375"/>
                      <a:pt x="52" y="394"/>
                    </a:cubicBezTo>
                    <a:cubicBezTo>
                      <a:pt x="69" y="413"/>
                      <a:pt x="88" y="424"/>
                      <a:pt x="112" y="430"/>
                    </a:cubicBezTo>
                    <a:cubicBezTo>
                      <a:pt x="136" y="436"/>
                      <a:pt x="172" y="436"/>
                      <a:pt x="196" y="430"/>
                    </a:cubicBezTo>
                    <a:cubicBezTo>
                      <a:pt x="220" y="424"/>
                      <a:pt x="242" y="407"/>
                      <a:pt x="256" y="394"/>
                    </a:cubicBezTo>
                    <a:cubicBezTo>
                      <a:pt x="270" y="381"/>
                      <a:pt x="274" y="359"/>
                      <a:pt x="278" y="350"/>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3508" name="Freeform 18"/>
              <p:cNvSpPr>
                <a:spLocks/>
              </p:cNvSpPr>
              <p:nvPr/>
            </p:nvSpPr>
            <p:spPr bwMode="auto">
              <a:xfrm>
                <a:off x="1825" y="2648"/>
                <a:ext cx="434" cy="423"/>
              </a:xfrm>
              <a:custGeom>
                <a:avLst/>
                <a:gdLst>
                  <a:gd name="T0" fmla="*/ 284 w 436"/>
                  <a:gd name="T1" fmla="*/ 0 h 422"/>
                  <a:gd name="T2" fmla="*/ 312 w 436"/>
                  <a:gd name="T3" fmla="*/ 42 h 422"/>
                  <a:gd name="T4" fmla="*/ 319 w 436"/>
                  <a:gd name="T5" fmla="*/ 124 h 422"/>
                  <a:gd name="T6" fmla="*/ 305 w 436"/>
                  <a:gd name="T7" fmla="*/ 196 h 422"/>
                  <a:gd name="T8" fmla="*/ 276 w 436"/>
                  <a:gd name="T9" fmla="*/ 333 h 422"/>
                  <a:gd name="T10" fmla="*/ 227 w 436"/>
                  <a:gd name="T11" fmla="*/ 385 h 422"/>
                  <a:gd name="T12" fmla="*/ 109 w 436"/>
                  <a:gd name="T13" fmla="*/ 449 h 422"/>
                  <a:gd name="T14" fmla="*/ 0 w 436"/>
                  <a:gd name="T15" fmla="*/ 483 h 422"/>
                  <a:gd name="T16" fmla="*/ 0 60000 65536"/>
                  <a:gd name="T17" fmla="*/ 0 60000 65536"/>
                  <a:gd name="T18" fmla="*/ 0 60000 65536"/>
                  <a:gd name="T19" fmla="*/ 0 60000 65536"/>
                  <a:gd name="T20" fmla="*/ 0 60000 65536"/>
                  <a:gd name="T21" fmla="*/ 0 60000 65536"/>
                  <a:gd name="T22" fmla="*/ 0 60000 65536"/>
                  <a:gd name="T23" fmla="*/ 0 60000 65536"/>
                  <a:gd name="T24" fmla="*/ 0 w 436"/>
                  <a:gd name="T25" fmla="*/ 0 h 422"/>
                  <a:gd name="T26" fmla="*/ 436 w 436"/>
                  <a:gd name="T27" fmla="*/ 422 h 4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6" h="422">
                    <a:moveTo>
                      <a:pt x="364" y="0"/>
                    </a:moveTo>
                    <a:cubicBezTo>
                      <a:pt x="373" y="7"/>
                      <a:pt x="408" y="21"/>
                      <a:pt x="420" y="42"/>
                    </a:cubicBezTo>
                    <a:cubicBezTo>
                      <a:pt x="432" y="63"/>
                      <a:pt x="436" y="98"/>
                      <a:pt x="434" y="124"/>
                    </a:cubicBezTo>
                    <a:cubicBezTo>
                      <a:pt x="432" y="150"/>
                      <a:pt x="420" y="171"/>
                      <a:pt x="406" y="196"/>
                    </a:cubicBezTo>
                    <a:cubicBezTo>
                      <a:pt x="392" y="221"/>
                      <a:pt x="368" y="251"/>
                      <a:pt x="348" y="272"/>
                    </a:cubicBezTo>
                    <a:cubicBezTo>
                      <a:pt x="328" y="293"/>
                      <a:pt x="318" y="305"/>
                      <a:pt x="288" y="324"/>
                    </a:cubicBezTo>
                    <a:cubicBezTo>
                      <a:pt x="258" y="343"/>
                      <a:pt x="214" y="372"/>
                      <a:pt x="166" y="388"/>
                    </a:cubicBezTo>
                    <a:cubicBezTo>
                      <a:pt x="118" y="404"/>
                      <a:pt x="35" y="415"/>
                      <a:pt x="0" y="422"/>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3509" name="Freeform 19"/>
              <p:cNvSpPr>
                <a:spLocks/>
              </p:cNvSpPr>
              <p:nvPr/>
            </p:nvSpPr>
            <p:spPr bwMode="auto">
              <a:xfrm>
                <a:off x="2302" y="2015"/>
                <a:ext cx="430" cy="1198"/>
              </a:xfrm>
              <a:custGeom>
                <a:avLst/>
                <a:gdLst>
                  <a:gd name="T0" fmla="*/ 0 w 428"/>
                  <a:gd name="T1" fmla="*/ 0 h 1197"/>
                  <a:gd name="T2" fmla="*/ 63 w 428"/>
                  <a:gd name="T3" fmla="*/ 123 h 1197"/>
                  <a:gd name="T4" fmla="*/ 226 w 428"/>
                  <a:gd name="T5" fmla="*/ 213 h 1197"/>
                  <a:gd name="T6" fmla="*/ 359 w 428"/>
                  <a:gd name="T7" fmla="*/ 348 h 1197"/>
                  <a:gd name="T8" fmla="*/ 497 w 428"/>
                  <a:gd name="T9" fmla="*/ 528 h 1197"/>
                  <a:gd name="T10" fmla="*/ 550 w 428"/>
                  <a:gd name="T11" fmla="*/ 784 h 1197"/>
                  <a:gd name="T12" fmla="*/ 527 w 428"/>
                  <a:gd name="T13" fmla="*/ 943 h 1197"/>
                  <a:gd name="T14" fmla="*/ 461 w 428"/>
                  <a:gd name="T15" fmla="*/ 1087 h 1197"/>
                  <a:gd name="T16" fmla="*/ 310 w 428"/>
                  <a:gd name="T17" fmla="*/ 1171 h 1197"/>
                  <a:gd name="T18" fmla="*/ 193 w 428"/>
                  <a:gd name="T19" fmla="*/ 1258 h 1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1197"/>
                  <a:gd name="T32" fmla="*/ 428 w 428"/>
                  <a:gd name="T33" fmla="*/ 1197 h 1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1197">
                    <a:moveTo>
                      <a:pt x="0" y="0"/>
                    </a:moveTo>
                    <a:cubicBezTo>
                      <a:pt x="10" y="20"/>
                      <a:pt x="36" y="88"/>
                      <a:pt x="63" y="123"/>
                    </a:cubicBezTo>
                    <a:cubicBezTo>
                      <a:pt x="90" y="158"/>
                      <a:pt x="129" y="176"/>
                      <a:pt x="165" y="213"/>
                    </a:cubicBezTo>
                    <a:cubicBezTo>
                      <a:pt x="201" y="250"/>
                      <a:pt x="244" y="296"/>
                      <a:pt x="279" y="348"/>
                    </a:cubicBezTo>
                    <a:cubicBezTo>
                      <a:pt x="314" y="400"/>
                      <a:pt x="351" y="466"/>
                      <a:pt x="375" y="528"/>
                    </a:cubicBezTo>
                    <a:cubicBezTo>
                      <a:pt x="399" y="590"/>
                      <a:pt x="418" y="664"/>
                      <a:pt x="423" y="723"/>
                    </a:cubicBezTo>
                    <a:cubicBezTo>
                      <a:pt x="428" y="782"/>
                      <a:pt x="419" y="832"/>
                      <a:pt x="405" y="882"/>
                    </a:cubicBezTo>
                    <a:cubicBezTo>
                      <a:pt x="391" y="932"/>
                      <a:pt x="365" y="988"/>
                      <a:pt x="339" y="1026"/>
                    </a:cubicBezTo>
                    <a:cubicBezTo>
                      <a:pt x="313" y="1064"/>
                      <a:pt x="284" y="1082"/>
                      <a:pt x="249" y="1110"/>
                    </a:cubicBezTo>
                    <a:cubicBezTo>
                      <a:pt x="214" y="1138"/>
                      <a:pt x="156" y="1179"/>
                      <a:pt x="132" y="1197"/>
                    </a:cubicBezTo>
                  </a:path>
                </a:pathLst>
              </a:custGeom>
              <a:noFill/>
              <a:ln w="31750">
                <a:solidFill>
                  <a:srgbClr val="99CC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pic>
        <p:nvPicPr>
          <p:cNvPr id="63494" name="Picture 24" descr="C:\Users\Jenny Black PLL\AppData\Local\Microsoft\Windows\Temporary Internet Files\Content.IE5\LRHV5DAE\MC900057374[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19200" y="3709988"/>
            <a:ext cx="2903538" cy="2233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a:spLocks noChangeArrowheads="1"/>
          </p:cNvSpPr>
          <p:nvPr/>
        </p:nvSpPr>
        <p:spPr bwMode="auto">
          <a:xfrm>
            <a:off x="-25400" y="2209800"/>
            <a:ext cx="2209800" cy="1092607"/>
          </a:xfrm>
          <a:prstGeom prst="rect">
            <a:avLst/>
          </a:prstGeom>
          <a:noFill/>
          <a:ln w="9525">
            <a:noFill/>
            <a:miter lim="800000"/>
            <a:headEnd/>
            <a:tailEnd/>
          </a:ln>
        </p:spPr>
        <p:txBody>
          <a:bodyPr>
            <a:spAutoFit/>
          </a:bodyPr>
          <a:lstStyle/>
          <a:p>
            <a:pPr eaLnBrk="1" hangingPunct="1">
              <a:defRPr/>
            </a:pPr>
            <a:r>
              <a:rPr lang="en-US" sz="1200" b="1" u="sng" dirty="0" err="1" smtClean="0">
                <a:latin typeface="+mn-lt"/>
                <a:ea typeface="ＭＳ Ｐゴシック" panose="020B0600070205080204" pitchFamily="34" charset="-128"/>
                <a:cs typeface="+mn-cs"/>
              </a:rPr>
              <a:t>Trasfondos</a:t>
            </a:r>
            <a:r>
              <a:rPr lang="en-US" sz="1200" b="1" u="sng" dirty="0" smtClean="0">
                <a:latin typeface="+mn-lt"/>
                <a:ea typeface="ＭＳ Ｐゴシック" panose="020B0600070205080204" pitchFamily="34" charset="-128"/>
                <a:cs typeface="+mn-cs"/>
              </a:rPr>
              <a:t> </a:t>
            </a:r>
            <a:r>
              <a:rPr lang="en-US" sz="1200" b="1" u="sng" dirty="0" err="1" smtClean="0">
                <a:latin typeface="+mn-lt"/>
                <a:ea typeface="ＭＳ Ｐゴシック" panose="020B0600070205080204" pitchFamily="34" charset="-128"/>
                <a:cs typeface="+mn-cs"/>
              </a:rPr>
              <a:t>Dañinos</a:t>
            </a:r>
            <a:r>
              <a:rPr lang="en-US" sz="1200" b="1" u="sng" dirty="0" smtClean="0">
                <a:latin typeface="+mn-lt"/>
                <a:ea typeface="ＭＳ Ｐゴシック" panose="020B0600070205080204" pitchFamily="34" charset="-128"/>
                <a:cs typeface="+mn-cs"/>
              </a:rPr>
              <a:t>:</a:t>
            </a:r>
            <a:endParaRPr lang="en-US" sz="1200" b="1" u="sng" dirty="0">
              <a:latin typeface="+mn-lt"/>
              <a:ea typeface="ＭＳ Ｐゴシック" panose="020B0600070205080204" pitchFamily="34" charset="-128"/>
              <a:cs typeface="+mn-cs"/>
            </a:endParaRPr>
          </a:p>
          <a:p>
            <a:pPr eaLnBrk="1" hangingPunct="1">
              <a:defRPr/>
            </a:pPr>
            <a:endParaRPr lang="en-US" sz="500" b="1" dirty="0">
              <a:latin typeface="+mn-lt"/>
              <a:ea typeface="ＭＳ Ｐゴシック" panose="020B0600070205080204" pitchFamily="34" charset="-128"/>
              <a:cs typeface="+mn-cs"/>
            </a:endParaRPr>
          </a:p>
          <a:p>
            <a:pPr eaLnBrk="1" hangingPunct="1">
              <a:defRPr/>
            </a:pPr>
            <a:r>
              <a:rPr lang="en-US" sz="1200" b="1" dirty="0" err="1" smtClean="0">
                <a:solidFill>
                  <a:srgbClr val="FF0000"/>
                </a:solidFill>
                <a:latin typeface="+mn-lt"/>
                <a:ea typeface="ＭＳ Ｐゴシック" panose="020B0600070205080204" pitchFamily="34" charset="-128"/>
                <a:cs typeface="+mn-cs"/>
              </a:rPr>
              <a:t>Danza</a:t>
            </a:r>
            <a:r>
              <a:rPr lang="en-US" sz="1200" b="1" dirty="0" smtClean="0">
                <a:solidFill>
                  <a:srgbClr val="FF0000"/>
                </a:solidFill>
                <a:latin typeface="+mn-lt"/>
                <a:ea typeface="ＭＳ Ｐゴシック" panose="020B0600070205080204" pitchFamily="34" charset="-128"/>
                <a:cs typeface="+mn-cs"/>
              </a:rPr>
              <a:t> de la </a:t>
            </a:r>
            <a:r>
              <a:rPr lang="en-US" sz="1200" b="1" dirty="0" err="1" smtClean="0">
                <a:solidFill>
                  <a:srgbClr val="FF0000"/>
                </a:solidFill>
                <a:latin typeface="+mn-lt"/>
                <a:ea typeface="ＭＳ Ｐゴシック" panose="020B0600070205080204" pitchFamily="34" charset="-128"/>
                <a:cs typeface="+mn-cs"/>
              </a:rPr>
              <a:t>Violencia</a:t>
            </a:r>
            <a:endParaRPr lang="en-US" sz="1200" b="1" dirty="0">
              <a:solidFill>
                <a:srgbClr val="FF0000"/>
              </a:solidFill>
              <a:latin typeface="+mn-lt"/>
              <a:ea typeface="ＭＳ Ｐゴシック" panose="020B0600070205080204" pitchFamily="34" charset="-128"/>
              <a:cs typeface="+mn-cs"/>
            </a:endParaRPr>
          </a:p>
          <a:p>
            <a:pPr eaLnBrk="1" hangingPunct="1">
              <a:defRPr/>
            </a:pPr>
            <a:endParaRPr lang="en-US" sz="1200" b="1" dirty="0">
              <a:solidFill>
                <a:srgbClr val="FF0000"/>
              </a:solidFill>
              <a:latin typeface="+mn-lt"/>
              <a:ea typeface="ＭＳ Ｐゴシック" panose="020B0600070205080204" pitchFamily="34" charset="-128"/>
              <a:cs typeface="+mn-cs"/>
            </a:endParaRPr>
          </a:p>
          <a:p>
            <a:pPr eaLnBrk="1" hangingPunct="1">
              <a:defRPr/>
            </a:pPr>
            <a:endParaRPr lang="en-US" sz="1200" b="1" dirty="0">
              <a:solidFill>
                <a:srgbClr val="FF0000"/>
              </a:solidFill>
              <a:latin typeface="+mn-lt"/>
              <a:ea typeface="ＭＳ Ｐゴシック" panose="020B0600070205080204" pitchFamily="34" charset="-128"/>
              <a:cs typeface="+mn-cs"/>
            </a:endParaRPr>
          </a:p>
          <a:p>
            <a:pPr eaLnBrk="1" hangingPunct="1">
              <a:defRPr/>
            </a:pPr>
            <a:endParaRPr lang="en-US" sz="1200" b="1" dirty="0">
              <a:latin typeface="+mn-lt"/>
              <a:ea typeface="ＭＳ Ｐゴシック" panose="020B0600070205080204" pitchFamily="34" charset="-128"/>
              <a:cs typeface="+mn-cs"/>
            </a:endParaRPr>
          </a:p>
        </p:txBody>
      </p:sp>
      <p:sp>
        <p:nvSpPr>
          <p:cNvPr id="64515" name="TextBox 4"/>
          <p:cNvSpPr txBox="1">
            <a:spLocks noChangeArrowheads="1"/>
          </p:cNvSpPr>
          <p:nvPr/>
        </p:nvSpPr>
        <p:spPr bwMode="auto">
          <a:xfrm>
            <a:off x="5867400" y="3200400"/>
            <a:ext cx="1524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en-US" sz="1400" b="1" dirty="0" err="1" smtClean="0">
                <a:solidFill>
                  <a:schemeClr val="accent2"/>
                </a:solidFill>
                <a:latin typeface="Comic Sans MS" charset="0"/>
                <a:cs typeface="Aharoni" charset="0"/>
              </a:rPr>
              <a:t>Papá</a:t>
            </a:r>
            <a:r>
              <a:rPr lang="en-US" sz="1400" b="1" dirty="0" smtClean="0">
                <a:solidFill>
                  <a:schemeClr val="accent2"/>
                </a:solidFill>
                <a:latin typeface="Comic Sans MS" charset="0"/>
                <a:cs typeface="Aharoni" charset="0"/>
              </a:rPr>
              <a:t>/</a:t>
            </a:r>
            <a:r>
              <a:rPr lang="en-US" sz="1400" b="1" dirty="0" err="1" smtClean="0">
                <a:solidFill>
                  <a:schemeClr val="accent2"/>
                </a:solidFill>
                <a:latin typeface="Comic Sans MS" charset="0"/>
                <a:cs typeface="Aharoni" charset="0"/>
              </a:rPr>
              <a:t>Mamá</a:t>
            </a:r>
            <a:endParaRPr lang="en-US" sz="1400" b="1" dirty="0">
              <a:solidFill>
                <a:schemeClr val="accent2"/>
              </a:solidFill>
              <a:latin typeface="Comic Sans MS" charset="0"/>
              <a:cs typeface="Aharoni" charset="0"/>
            </a:endParaRPr>
          </a:p>
        </p:txBody>
      </p:sp>
      <p:sp>
        <p:nvSpPr>
          <p:cNvPr id="8" name="Curved Down Arrow 7"/>
          <p:cNvSpPr/>
          <p:nvPr/>
        </p:nvSpPr>
        <p:spPr>
          <a:xfrm rot="10800000">
            <a:off x="3429000" y="3581400"/>
            <a:ext cx="3200400" cy="4270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64517" name="TextBox 13"/>
          <p:cNvSpPr txBox="1">
            <a:spLocks noChangeArrowheads="1"/>
          </p:cNvSpPr>
          <p:nvPr/>
        </p:nvSpPr>
        <p:spPr bwMode="auto">
          <a:xfrm>
            <a:off x="2514600" y="2438400"/>
            <a:ext cx="51054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en-US" sz="1200" b="1" dirty="0">
                <a:solidFill>
                  <a:srgbClr val="FF0000"/>
                </a:solidFill>
                <a:latin typeface="Comic Sans MS" charset="0"/>
                <a:cs typeface="ＭＳ Ｐゴシック" charset="0"/>
              </a:rPr>
              <a:t>#2 Bruce </a:t>
            </a:r>
            <a:r>
              <a:rPr lang="en-US" sz="1200" b="1" dirty="0" smtClean="0">
                <a:solidFill>
                  <a:srgbClr val="FF0000"/>
                </a:solidFill>
                <a:latin typeface="Comic Sans MS" charset="0"/>
                <a:cs typeface="ＭＳ Ｐゴシック" charset="0"/>
              </a:rPr>
              <a:t>se </a:t>
            </a:r>
            <a:r>
              <a:rPr lang="en-US" sz="1200" b="1" dirty="0" err="1" smtClean="0">
                <a:solidFill>
                  <a:srgbClr val="FF0000"/>
                </a:solidFill>
                <a:latin typeface="Comic Sans MS" charset="0"/>
                <a:cs typeface="ＭＳ Ｐゴシック" charset="0"/>
              </a:rPr>
              <a:t>niega</a:t>
            </a:r>
            <a:r>
              <a:rPr lang="en-US" sz="1200" b="1" dirty="0" smtClean="0">
                <a:solidFill>
                  <a:srgbClr val="FF0000"/>
                </a:solidFill>
                <a:latin typeface="Comic Sans MS" charset="0"/>
                <a:cs typeface="ＭＳ Ｐゴシック" charset="0"/>
              </a:rPr>
              <a:t>, </a:t>
            </a:r>
            <a:r>
              <a:rPr lang="en-US" sz="1200" b="1" dirty="0" err="1" smtClean="0">
                <a:solidFill>
                  <a:srgbClr val="FF0000"/>
                </a:solidFill>
                <a:latin typeface="Comic Sans MS" charset="0"/>
                <a:cs typeface="ＭＳ Ｐゴシック" charset="0"/>
              </a:rPr>
              <a:t>maldiciones</a:t>
            </a:r>
            <a:r>
              <a:rPr lang="en-US" sz="1200" b="1" dirty="0" smtClean="0">
                <a:solidFill>
                  <a:srgbClr val="FF0000"/>
                </a:solidFill>
                <a:latin typeface="Comic Sans MS" charset="0"/>
                <a:cs typeface="ＭＳ Ｐゴシック" charset="0"/>
              </a:rPr>
              <a:t> y </a:t>
            </a:r>
            <a:r>
              <a:rPr lang="en-US" sz="1200" b="1" dirty="0" err="1" smtClean="0">
                <a:solidFill>
                  <a:srgbClr val="FF0000"/>
                </a:solidFill>
                <a:latin typeface="Comic Sans MS" charset="0"/>
                <a:cs typeface="ＭＳ Ｐゴシック" charset="0"/>
              </a:rPr>
              <a:t>gritos</a:t>
            </a:r>
            <a:endParaRPr lang="en-US" sz="1200" b="1" dirty="0">
              <a:solidFill>
                <a:srgbClr val="FF0000"/>
              </a:solidFill>
              <a:latin typeface="Comic Sans MS" charset="0"/>
              <a:cs typeface="ＭＳ Ｐゴシック" charset="0"/>
            </a:endParaRPr>
          </a:p>
        </p:txBody>
      </p:sp>
      <p:sp>
        <p:nvSpPr>
          <p:cNvPr id="64518" name="TextBox 14"/>
          <p:cNvSpPr txBox="1">
            <a:spLocks noChangeArrowheads="1"/>
          </p:cNvSpPr>
          <p:nvPr/>
        </p:nvSpPr>
        <p:spPr bwMode="auto">
          <a:xfrm>
            <a:off x="3505200" y="4038600"/>
            <a:ext cx="3352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en-US" sz="1200" b="1" dirty="0">
                <a:solidFill>
                  <a:schemeClr val="accent2"/>
                </a:solidFill>
                <a:latin typeface="Comic Sans MS" charset="0"/>
                <a:cs typeface="Aharoni" charset="0"/>
              </a:rPr>
              <a:t>#1  </a:t>
            </a:r>
            <a:r>
              <a:rPr lang="en-US" sz="1200" b="1" dirty="0" err="1" smtClean="0">
                <a:solidFill>
                  <a:schemeClr val="accent2"/>
                </a:solidFill>
                <a:latin typeface="Comic Sans MS" charset="0"/>
                <a:cs typeface="Aharoni" charset="0"/>
              </a:rPr>
              <a:t>Mamá</a:t>
            </a:r>
            <a:r>
              <a:rPr lang="en-US" sz="1200" b="1" dirty="0" smtClean="0">
                <a:solidFill>
                  <a:schemeClr val="accent2"/>
                </a:solidFill>
                <a:latin typeface="Comic Sans MS" charset="0"/>
                <a:cs typeface="Aharoni" charset="0"/>
              </a:rPr>
              <a:t> y </a:t>
            </a:r>
            <a:r>
              <a:rPr lang="en-US" sz="1200" b="1" dirty="0" err="1" smtClean="0">
                <a:solidFill>
                  <a:schemeClr val="accent2"/>
                </a:solidFill>
                <a:latin typeface="Comic Sans MS" charset="0"/>
                <a:cs typeface="Aharoni" charset="0"/>
              </a:rPr>
              <a:t>Papá</a:t>
            </a:r>
            <a:r>
              <a:rPr lang="en-US" sz="1200" b="1" dirty="0" smtClean="0">
                <a:solidFill>
                  <a:schemeClr val="accent2"/>
                </a:solidFill>
                <a:latin typeface="Comic Sans MS" charset="0"/>
                <a:cs typeface="Aharoni" charset="0"/>
              </a:rPr>
              <a:t> le </a:t>
            </a:r>
            <a:r>
              <a:rPr lang="en-US" sz="1200" b="1" dirty="0" err="1" smtClean="0">
                <a:solidFill>
                  <a:schemeClr val="accent2"/>
                </a:solidFill>
                <a:latin typeface="Comic Sans MS" charset="0"/>
                <a:cs typeface="Aharoni" charset="0"/>
              </a:rPr>
              <a:t>piden</a:t>
            </a:r>
            <a:r>
              <a:rPr lang="en-US" sz="1200" b="1" dirty="0" smtClean="0">
                <a:solidFill>
                  <a:schemeClr val="accent2"/>
                </a:solidFill>
                <a:latin typeface="Comic Sans MS" charset="0"/>
                <a:cs typeface="Aharoni" charset="0"/>
              </a:rPr>
              <a:t> a Bruce </a:t>
            </a:r>
            <a:r>
              <a:rPr lang="en-US" sz="1200" b="1" dirty="0" err="1" smtClean="0">
                <a:solidFill>
                  <a:schemeClr val="accent2"/>
                </a:solidFill>
                <a:latin typeface="Comic Sans MS" charset="0"/>
                <a:cs typeface="Aharoni" charset="0"/>
              </a:rPr>
              <a:t>que</a:t>
            </a:r>
            <a:r>
              <a:rPr lang="en-US" sz="1200" b="1" dirty="0" smtClean="0">
                <a:solidFill>
                  <a:schemeClr val="accent2"/>
                </a:solidFill>
                <a:latin typeface="Comic Sans MS" charset="0"/>
                <a:cs typeface="Aharoni" charset="0"/>
              </a:rPr>
              <a:t> </a:t>
            </a:r>
            <a:r>
              <a:rPr lang="en-US" sz="1200" b="1" dirty="0" err="1" smtClean="0">
                <a:solidFill>
                  <a:schemeClr val="accent2"/>
                </a:solidFill>
                <a:latin typeface="Comic Sans MS" charset="0"/>
                <a:cs typeface="Aharoni" charset="0"/>
              </a:rPr>
              <a:t>haga</a:t>
            </a:r>
            <a:r>
              <a:rPr lang="en-US" sz="1200" b="1" dirty="0" smtClean="0">
                <a:solidFill>
                  <a:schemeClr val="accent2"/>
                </a:solidFill>
                <a:latin typeface="Comic Sans MS" charset="0"/>
                <a:cs typeface="Aharoni" charset="0"/>
              </a:rPr>
              <a:t> </a:t>
            </a:r>
            <a:r>
              <a:rPr lang="en-US" sz="1200" b="1" dirty="0" err="1" smtClean="0">
                <a:solidFill>
                  <a:schemeClr val="accent2"/>
                </a:solidFill>
                <a:latin typeface="Comic Sans MS" charset="0"/>
                <a:cs typeface="Aharoni" charset="0"/>
              </a:rPr>
              <a:t>algo</a:t>
            </a:r>
            <a:endParaRPr lang="en-US" sz="1200" b="1" dirty="0">
              <a:solidFill>
                <a:schemeClr val="accent2"/>
              </a:solidFill>
              <a:latin typeface="Comic Sans MS" charset="0"/>
              <a:cs typeface="Aharoni" charset="0"/>
            </a:endParaRPr>
          </a:p>
        </p:txBody>
      </p:sp>
      <p:sp>
        <p:nvSpPr>
          <p:cNvPr id="64519" name="TextBox 18"/>
          <p:cNvSpPr txBox="1">
            <a:spLocks noChangeArrowheads="1"/>
          </p:cNvSpPr>
          <p:nvPr/>
        </p:nvSpPr>
        <p:spPr bwMode="auto">
          <a:xfrm>
            <a:off x="3429000" y="4495800"/>
            <a:ext cx="3352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en-US" sz="1200" b="1" dirty="0">
                <a:solidFill>
                  <a:schemeClr val="accent2"/>
                </a:solidFill>
                <a:latin typeface="Comic Sans MS" charset="0"/>
                <a:cs typeface="Aharoni" charset="0"/>
              </a:rPr>
              <a:t>#3  </a:t>
            </a:r>
            <a:r>
              <a:rPr lang="en-US" sz="1200" b="1" dirty="0" err="1" smtClean="0">
                <a:solidFill>
                  <a:schemeClr val="accent2"/>
                </a:solidFill>
                <a:latin typeface="Comic Sans MS" charset="0"/>
                <a:cs typeface="Aharoni" charset="0"/>
              </a:rPr>
              <a:t>Mamá</a:t>
            </a:r>
            <a:r>
              <a:rPr lang="en-US" sz="1200" b="1" dirty="0" smtClean="0">
                <a:solidFill>
                  <a:schemeClr val="accent2"/>
                </a:solidFill>
                <a:latin typeface="Comic Sans MS" charset="0"/>
                <a:cs typeface="Aharoni" charset="0"/>
              </a:rPr>
              <a:t> o </a:t>
            </a:r>
            <a:r>
              <a:rPr lang="en-US" sz="1200" b="1" dirty="0" err="1" smtClean="0">
                <a:solidFill>
                  <a:schemeClr val="accent2"/>
                </a:solidFill>
                <a:latin typeface="Comic Sans MS" charset="0"/>
                <a:cs typeface="Aharoni" charset="0"/>
              </a:rPr>
              <a:t>Papá</a:t>
            </a:r>
            <a:r>
              <a:rPr lang="en-US" sz="1200" b="1" dirty="0" smtClean="0">
                <a:solidFill>
                  <a:schemeClr val="accent2"/>
                </a:solidFill>
                <a:latin typeface="Comic Sans MS" charset="0"/>
                <a:cs typeface="Aharoni" charset="0"/>
              </a:rPr>
              <a:t> </a:t>
            </a:r>
            <a:r>
              <a:rPr lang="en-US" sz="1200" b="1" dirty="0" err="1" smtClean="0">
                <a:solidFill>
                  <a:schemeClr val="accent2"/>
                </a:solidFill>
                <a:latin typeface="Comic Sans MS" charset="0"/>
                <a:cs typeface="Aharoni" charset="0"/>
              </a:rPr>
              <a:t>tratan</a:t>
            </a:r>
            <a:r>
              <a:rPr lang="en-US" sz="1200" b="1" dirty="0" smtClean="0">
                <a:solidFill>
                  <a:schemeClr val="accent2"/>
                </a:solidFill>
                <a:latin typeface="Comic Sans MS" charset="0"/>
                <a:cs typeface="Aharoni" charset="0"/>
              </a:rPr>
              <a:t> </a:t>
            </a:r>
            <a:r>
              <a:rPr lang="en-US" sz="1200" b="1" dirty="0" err="1" smtClean="0">
                <a:solidFill>
                  <a:schemeClr val="accent2"/>
                </a:solidFill>
                <a:latin typeface="Comic Sans MS" charset="0"/>
                <a:cs typeface="Aharoni" charset="0"/>
              </a:rPr>
              <a:t>primero</a:t>
            </a:r>
            <a:r>
              <a:rPr lang="en-US" sz="1200" b="1" dirty="0" smtClean="0">
                <a:solidFill>
                  <a:schemeClr val="accent2"/>
                </a:solidFill>
                <a:latin typeface="Comic Sans MS" charset="0"/>
                <a:cs typeface="Aharoni" charset="0"/>
              </a:rPr>
              <a:t> de </a:t>
            </a:r>
            <a:r>
              <a:rPr lang="en-US" sz="1200" b="1" dirty="0" err="1" smtClean="0">
                <a:solidFill>
                  <a:schemeClr val="accent2"/>
                </a:solidFill>
                <a:latin typeface="Comic Sans MS" charset="0"/>
                <a:cs typeface="Aharoni" charset="0"/>
              </a:rPr>
              <a:t>razonar</a:t>
            </a:r>
            <a:r>
              <a:rPr lang="en-US" sz="1200" b="1" dirty="0" smtClean="0">
                <a:solidFill>
                  <a:schemeClr val="accent2"/>
                </a:solidFill>
                <a:latin typeface="Comic Sans MS" charset="0"/>
                <a:cs typeface="Aharoni" charset="0"/>
              </a:rPr>
              <a:t> con </a:t>
            </a:r>
            <a:r>
              <a:rPr lang="en-US" sz="1200" b="1" dirty="0" err="1" smtClean="0">
                <a:solidFill>
                  <a:schemeClr val="accent2"/>
                </a:solidFill>
                <a:latin typeface="Comic Sans MS" charset="0"/>
                <a:cs typeface="Aharoni" charset="0"/>
              </a:rPr>
              <a:t>Bruce,luego</a:t>
            </a:r>
            <a:r>
              <a:rPr lang="en-US" sz="1200" b="1" dirty="0" smtClean="0">
                <a:solidFill>
                  <a:schemeClr val="accent2"/>
                </a:solidFill>
                <a:latin typeface="Comic Sans MS" charset="0"/>
                <a:cs typeface="Aharoni" charset="0"/>
              </a:rPr>
              <a:t> </a:t>
            </a:r>
            <a:r>
              <a:rPr lang="en-US" sz="1200" b="1" dirty="0" err="1" smtClean="0">
                <a:solidFill>
                  <a:schemeClr val="accent2"/>
                </a:solidFill>
                <a:latin typeface="Comic Sans MS" charset="0"/>
                <a:cs typeface="Aharoni" charset="0"/>
              </a:rPr>
              <a:t>intentan</a:t>
            </a:r>
            <a:r>
              <a:rPr lang="en-US" sz="1200" b="1" dirty="0" smtClean="0">
                <a:solidFill>
                  <a:schemeClr val="accent2"/>
                </a:solidFill>
                <a:latin typeface="Comic Sans MS" charset="0"/>
                <a:cs typeface="Aharoni" charset="0"/>
              </a:rPr>
              <a:t> </a:t>
            </a:r>
            <a:r>
              <a:rPr lang="en-US" sz="1200" b="1" dirty="0" err="1" smtClean="0">
                <a:solidFill>
                  <a:schemeClr val="accent2"/>
                </a:solidFill>
                <a:latin typeface="Comic Sans MS" charset="0"/>
                <a:cs typeface="Aharoni" charset="0"/>
              </a:rPr>
              <a:t>gritarle,después</a:t>
            </a:r>
            <a:r>
              <a:rPr lang="en-US" sz="1200" b="1" dirty="0" smtClean="0">
                <a:solidFill>
                  <a:schemeClr val="accent2"/>
                </a:solidFill>
                <a:latin typeface="Comic Sans MS" charset="0"/>
                <a:cs typeface="Aharoni" charset="0"/>
              </a:rPr>
              <a:t> </a:t>
            </a:r>
            <a:r>
              <a:rPr lang="en-US" sz="1200" b="1" dirty="0" err="1" smtClean="0">
                <a:solidFill>
                  <a:schemeClr val="accent2"/>
                </a:solidFill>
                <a:latin typeface="Comic Sans MS" charset="0"/>
                <a:cs typeface="Aharoni" charset="0"/>
              </a:rPr>
              <a:t>comienzan</a:t>
            </a:r>
            <a:r>
              <a:rPr lang="en-US" sz="1200" b="1" dirty="0" smtClean="0">
                <a:solidFill>
                  <a:schemeClr val="accent2"/>
                </a:solidFill>
                <a:latin typeface="Comic Sans MS" charset="0"/>
                <a:cs typeface="Aharoni" charset="0"/>
              </a:rPr>
              <a:t> a </a:t>
            </a:r>
            <a:r>
              <a:rPr lang="en-US" sz="1200" b="1" dirty="0" err="1" smtClean="0">
                <a:solidFill>
                  <a:schemeClr val="accent2"/>
                </a:solidFill>
                <a:latin typeface="Comic Sans MS" charset="0"/>
                <a:cs typeface="Aharoni" charset="0"/>
              </a:rPr>
              <a:t>culparse</a:t>
            </a:r>
            <a:r>
              <a:rPr lang="en-US" sz="1200" b="1" dirty="0" smtClean="0">
                <a:solidFill>
                  <a:schemeClr val="accent2"/>
                </a:solidFill>
                <a:latin typeface="Comic Sans MS" charset="0"/>
                <a:cs typeface="Aharoni" charset="0"/>
              </a:rPr>
              <a:t> </a:t>
            </a:r>
            <a:r>
              <a:rPr lang="en-US" sz="1200" b="1" dirty="0" err="1" smtClean="0">
                <a:solidFill>
                  <a:schemeClr val="accent2"/>
                </a:solidFill>
                <a:latin typeface="Comic Sans MS" charset="0"/>
                <a:cs typeface="Aharoni" charset="0"/>
              </a:rPr>
              <a:t>unos</a:t>
            </a:r>
            <a:r>
              <a:rPr lang="en-US" sz="1200" b="1" dirty="0" smtClean="0">
                <a:solidFill>
                  <a:schemeClr val="accent2"/>
                </a:solidFill>
                <a:latin typeface="Comic Sans MS" charset="0"/>
                <a:cs typeface="Aharoni" charset="0"/>
              </a:rPr>
              <a:t> a </a:t>
            </a:r>
            <a:r>
              <a:rPr lang="en-US" sz="1200" b="1" dirty="0" err="1" smtClean="0">
                <a:solidFill>
                  <a:schemeClr val="accent2"/>
                </a:solidFill>
                <a:latin typeface="Comic Sans MS" charset="0"/>
                <a:cs typeface="Aharoni" charset="0"/>
              </a:rPr>
              <a:t>otros</a:t>
            </a:r>
            <a:endParaRPr lang="en-US" sz="1200" b="1" dirty="0">
              <a:solidFill>
                <a:schemeClr val="accent2"/>
              </a:solidFill>
              <a:latin typeface="Comic Sans MS" charset="0"/>
              <a:cs typeface="Aharoni" charset="0"/>
            </a:endParaRPr>
          </a:p>
        </p:txBody>
      </p:sp>
      <p:sp>
        <p:nvSpPr>
          <p:cNvPr id="20" name="Curved Down Arrow 19"/>
          <p:cNvSpPr/>
          <p:nvPr/>
        </p:nvSpPr>
        <p:spPr>
          <a:xfrm>
            <a:off x="3162300" y="2224088"/>
            <a:ext cx="4114800" cy="428625"/>
          </a:xfrm>
          <a:prstGeom prst="curvedDownArrow">
            <a:avLst>
              <a:gd name="adj1" fmla="val 25000"/>
              <a:gd name="adj2" fmla="val 50000"/>
              <a:gd name="adj3" fmla="val 1511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36" name="Title 1"/>
          <p:cNvSpPr>
            <a:spLocks noGrp="1"/>
          </p:cNvSpPr>
          <p:nvPr>
            <p:ph type="title"/>
          </p:nvPr>
        </p:nvSpPr>
        <p:spPr>
          <a:xfrm>
            <a:off x="36513" y="11113"/>
            <a:ext cx="1925637" cy="1941512"/>
          </a:xfrm>
          <a:solidFill>
            <a:schemeClr val="accent3"/>
          </a:solidFill>
        </p:spPr>
        <p:txBody>
          <a:bodyPr>
            <a:normAutofit/>
          </a:bodyPr>
          <a:lstStyle/>
          <a:p>
            <a:pPr eaLnBrk="1" hangingPunct="1"/>
            <a:r>
              <a:rPr lang="en-US" sz="1600" b="1" dirty="0" smtClean="0">
                <a:solidFill>
                  <a:schemeClr val="accent2"/>
                </a:solidFill>
                <a:latin typeface="Arial" charset="0"/>
                <a:cs typeface="Arial" charset="0"/>
              </a:rPr>
              <a:t>ANTES:  </a:t>
            </a:r>
            <a:r>
              <a:rPr lang="ja-JP" altLang="en-US" sz="1600" b="1" dirty="0" smtClean="0">
                <a:solidFill>
                  <a:schemeClr val="accent2"/>
                </a:solidFill>
                <a:latin typeface="Arial" charset="0"/>
                <a:cs typeface="Arial" charset="0"/>
              </a:rPr>
              <a:t>“</a:t>
            </a:r>
            <a:r>
              <a:rPr lang="es-ES_tradnl" sz="1600" dirty="0" smtClean="0"/>
              <a:t>¿</a:t>
            </a:r>
            <a:r>
              <a:rPr lang="en-US" altLang="ja-JP" sz="1600" b="1" dirty="0" err="1" smtClean="0">
                <a:solidFill>
                  <a:schemeClr val="accent2"/>
                </a:solidFill>
                <a:latin typeface="Arial" charset="0"/>
                <a:cs typeface="Arial" charset="0"/>
              </a:rPr>
              <a:t>Qué</a:t>
            </a:r>
            <a:r>
              <a:rPr lang="en-US" altLang="ja-JP" sz="1600" b="1" dirty="0" smtClean="0">
                <a:solidFill>
                  <a:schemeClr val="accent2"/>
                </a:solidFill>
                <a:latin typeface="Arial" charset="0"/>
                <a:cs typeface="Arial" charset="0"/>
              </a:rPr>
              <a:t> </a:t>
            </a:r>
            <a:r>
              <a:rPr lang="en-US" altLang="ja-JP" sz="1600" b="1" dirty="0" err="1" smtClean="0">
                <a:solidFill>
                  <a:schemeClr val="accent2"/>
                </a:solidFill>
                <a:latin typeface="Arial" charset="0"/>
                <a:cs typeface="Arial" charset="0"/>
              </a:rPr>
              <a:t>está</a:t>
            </a:r>
            <a:r>
              <a:rPr lang="en-US" altLang="ja-JP" sz="1600" b="1" dirty="0" smtClean="0">
                <a:solidFill>
                  <a:schemeClr val="accent2"/>
                </a:solidFill>
                <a:latin typeface="Arial" charset="0"/>
                <a:cs typeface="Arial" charset="0"/>
              </a:rPr>
              <a:t> </a:t>
            </a:r>
            <a:r>
              <a:rPr lang="en-US" altLang="ja-JP" sz="1600" b="1" dirty="0" err="1" smtClean="0">
                <a:solidFill>
                  <a:schemeClr val="accent2"/>
                </a:solidFill>
                <a:latin typeface="Arial" charset="0"/>
                <a:cs typeface="Arial" charset="0"/>
              </a:rPr>
              <a:t>pasando</a:t>
            </a:r>
            <a:r>
              <a:rPr lang="en-US" altLang="ja-JP" sz="1600" b="1" dirty="0" smtClean="0">
                <a:solidFill>
                  <a:schemeClr val="accent2"/>
                </a:solidFill>
                <a:latin typeface="Arial" charset="0"/>
                <a:cs typeface="Arial" charset="0"/>
              </a:rPr>
              <a:t> </a:t>
            </a:r>
            <a:r>
              <a:rPr lang="en-US" altLang="ja-JP" sz="1600" b="1" dirty="0" err="1" smtClean="0">
                <a:solidFill>
                  <a:schemeClr val="accent2"/>
                </a:solidFill>
                <a:latin typeface="Arial" charset="0"/>
                <a:cs typeface="Arial" charset="0"/>
              </a:rPr>
              <a:t>ahora</a:t>
            </a:r>
            <a:r>
              <a:rPr lang="en-US" sz="1600" b="1" dirty="0" smtClean="0">
                <a:solidFill>
                  <a:schemeClr val="accent2"/>
                </a:solidFill>
                <a:latin typeface="Arial" charset="0"/>
                <a:cs typeface="Arial" charset="0"/>
              </a:rPr>
              <a:t>?</a:t>
            </a:r>
            <a:r>
              <a:rPr lang="ja-JP" altLang="en-US" sz="1600" b="1" dirty="0">
                <a:solidFill>
                  <a:schemeClr val="accent2"/>
                </a:solidFill>
                <a:latin typeface="Arial" charset="0"/>
                <a:cs typeface="Arial" charset="0"/>
              </a:rPr>
              <a:t>”</a:t>
            </a:r>
            <a:r>
              <a:rPr lang="en-US" sz="1600" b="1" i="1" dirty="0">
                <a:solidFill>
                  <a:schemeClr val="accent2"/>
                </a:solidFill>
                <a:latin typeface="Arial" charset="0"/>
                <a:cs typeface="Arial" charset="0"/>
              </a:rPr>
              <a:t/>
            </a:r>
            <a:br>
              <a:rPr lang="en-US" sz="1600" b="1" i="1" dirty="0">
                <a:solidFill>
                  <a:schemeClr val="accent2"/>
                </a:solidFill>
                <a:latin typeface="Arial" charset="0"/>
                <a:cs typeface="Arial" charset="0"/>
              </a:rPr>
            </a:br>
            <a:r>
              <a:rPr lang="en-US" sz="1600" b="1" dirty="0" err="1" smtClean="0">
                <a:solidFill>
                  <a:schemeClr val="accent2"/>
                </a:solidFill>
                <a:latin typeface="Arial" charset="0"/>
                <a:cs typeface="Arial" charset="0"/>
              </a:rPr>
              <a:t>Síntoma</a:t>
            </a:r>
            <a:r>
              <a:rPr lang="en-US" sz="1600" b="1" dirty="0" smtClean="0">
                <a:solidFill>
                  <a:schemeClr val="accent2"/>
                </a:solidFill>
                <a:latin typeface="Arial" charset="0"/>
                <a:cs typeface="Arial" charset="0"/>
              </a:rPr>
              <a:t>: </a:t>
            </a:r>
            <a:r>
              <a:rPr lang="en-US" sz="1600" b="1" dirty="0" err="1" smtClean="0">
                <a:solidFill>
                  <a:schemeClr val="accent2"/>
                </a:solidFill>
                <a:latin typeface="Arial" charset="0"/>
                <a:cs typeface="Arial" charset="0"/>
              </a:rPr>
              <a:t>Irrespeto</a:t>
            </a:r>
            <a:r>
              <a:rPr lang="en-US" sz="1600" b="1" dirty="0" smtClean="0">
                <a:solidFill>
                  <a:schemeClr val="accent2"/>
                </a:solidFill>
                <a:latin typeface="Arial" charset="0"/>
                <a:cs typeface="Arial" charset="0"/>
              </a:rPr>
              <a:t> y </a:t>
            </a:r>
            <a:r>
              <a:rPr lang="en-US" sz="1600" b="1" dirty="0" err="1" smtClean="0">
                <a:solidFill>
                  <a:schemeClr val="accent2"/>
                </a:solidFill>
                <a:latin typeface="Arial" charset="0"/>
                <a:cs typeface="Arial" charset="0"/>
              </a:rPr>
              <a:t>Agresividad</a:t>
            </a:r>
            <a:endParaRPr lang="en-US" sz="1600" b="1" dirty="0">
              <a:solidFill>
                <a:srgbClr val="2D2D8A"/>
              </a:solidFill>
              <a:latin typeface="Arial" charset="0"/>
              <a:cs typeface="Arial" charset="0"/>
            </a:endParaRPr>
          </a:p>
        </p:txBody>
      </p:sp>
      <p:sp>
        <p:nvSpPr>
          <p:cNvPr id="64522" name="TextBox 16"/>
          <p:cNvSpPr txBox="1">
            <a:spLocks noChangeArrowheads="1"/>
          </p:cNvSpPr>
          <p:nvPr/>
        </p:nvSpPr>
        <p:spPr bwMode="auto">
          <a:xfrm>
            <a:off x="3349625" y="1695450"/>
            <a:ext cx="34734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en-US" sz="1200" b="1" dirty="0">
                <a:solidFill>
                  <a:srgbClr val="FF0000"/>
                </a:solidFill>
                <a:latin typeface="Comic Sans MS" charset="0"/>
                <a:cs typeface="Aharoni" charset="0"/>
              </a:rPr>
              <a:t>#4  Bruce </a:t>
            </a:r>
            <a:r>
              <a:rPr lang="en-US" sz="1200" b="1" dirty="0" err="1" smtClean="0">
                <a:solidFill>
                  <a:srgbClr val="FF0000"/>
                </a:solidFill>
                <a:latin typeface="Comic Sans MS" charset="0"/>
                <a:cs typeface="Aharoni" charset="0"/>
              </a:rPr>
              <a:t>discute</a:t>
            </a:r>
            <a:r>
              <a:rPr lang="en-US" sz="1200" b="1" dirty="0" smtClean="0">
                <a:solidFill>
                  <a:srgbClr val="FF0000"/>
                </a:solidFill>
                <a:latin typeface="Comic Sans MS" charset="0"/>
                <a:cs typeface="Aharoni" charset="0"/>
              </a:rPr>
              <a:t> y se </a:t>
            </a:r>
            <a:r>
              <a:rPr lang="en-US" sz="1200" b="1" dirty="0" err="1" smtClean="0">
                <a:solidFill>
                  <a:srgbClr val="FF0000"/>
                </a:solidFill>
                <a:latin typeface="Comic Sans MS" charset="0"/>
                <a:cs typeface="Aharoni" charset="0"/>
              </a:rPr>
              <a:t>torna</a:t>
            </a:r>
            <a:r>
              <a:rPr lang="en-US" sz="1200" b="1" dirty="0" smtClean="0">
                <a:solidFill>
                  <a:srgbClr val="FF0000"/>
                </a:solidFill>
                <a:latin typeface="Comic Sans MS" charset="0"/>
                <a:cs typeface="Aharoni" charset="0"/>
              </a:rPr>
              <a:t> </a:t>
            </a:r>
            <a:r>
              <a:rPr lang="en-US" sz="1200" b="1" dirty="0" err="1" smtClean="0">
                <a:solidFill>
                  <a:srgbClr val="FF0000"/>
                </a:solidFill>
                <a:latin typeface="Comic Sans MS" charset="0"/>
                <a:cs typeface="Aharoni" charset="0"/>
              </a:rPr>
              <a:t>verbalmente</a:t>
            </a:r>
            <a:r>
              <a:rPr lang="en-US" sz="1200" b="1" dirty="0" smtClean="0">
                <a:solidFill>
                  <a:srgbClr val="FF0000"/>
                </a:solidFill>
                <a:latin typeface="Comic Sans MS" charset="0"/>
                <a:cs typeface="Aharoni" charset="0"/>
              </a:rPr>
              <a:t> </a:t>
            </a:r>
            <a:r>
              <a:rPr lang="en-US" sz="1200" b="1" dirty="0" err="1" smtClean="0">
                <a:solidFill>
                  <a:srgbClr val="FF0000"/>
                </a:solidFill>
                <a:latin typeface="Comic Sans MS" charset="0"/>
                <a:cs typeface="Aharoni" charset="0"/>
              </a:rPr>
              <a:t>agresivo</a:t>
            </a:r>
            <a:endParaRPr lang="en-US" sz="1200" b="1" dirty="0">
              <a:solidFill>
                <a:srgbClr val="FF0000"/>
              </a:solidFill>
              <a:latin typeface="Comic Sans MS" charset="0"/>
              <a:cs typeface="Aharoni" charset="0"/>
            </a:endParaRPr>
          </a:p>
        </p:txBody>
      </p:sp>
      <p:pic>
        <p:nvPicPr>
          <p:cNvPr id="64523" name="Picture 20" descr="seed.gif"/>
          <p:cNvPicPr>
            <a:picLocks noChangeAspect="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4343400" y="2743200"/>
            <a:ext cx="14859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24" name="TextBox 30"/>
          <p:cNvSpPr txBox="1">
            <a:spLocks noChangeArrowheads="1"/>
          </p:cNvSpPr>
          <p:nvPr/>
        </p:nvSpPr>
        <p:spPr bwMode="auto">
          <a:xfrm>
            <a:off x="3810000" y="3614738"/>
            <a:ext cx="24384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en-US" sz="1200" b="1" dirty="0" smtClean="0">
                <a:latin typeface="Comic Sans MS" charset="0"/>
                <a:cs typeface="ＭＳ Ｐゴシック" charset="0"/>
              </a:rPr>
              <a:t>ABUSO DE PODER</a:t>
            </a:r>
            <a:endParaRPr lang="en-US" sz="1200" b="1" dirty="0">
              <a:latin typeface="Comic Sans MS" charset="0"/>
              <a:cs typeface="ＭＳ Ｐゴシック" charset="0"/>
            </a:endParaRPr>
          </a:p>
        </p:txBody>
      </p:sp>
      <p:sp>
        <p:nvSpPr>
          <p:cNvPr id="11" name="Curved Down Arrow 10"/>
          <p:cNvSpPr/>
          <p:nvPr/>
        </p:nvSpPr>
        <p:spPr>
          <a:xfrm rot="10800000">
            <a:off x="3276600" y="4038600"/>
            <a:ext cx="3657600" cy="457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0" name="Curved Down Arrow 9"/>
          <p:cNvSpPr/>
          <p:nvPr/>
        </p:nvSpPr>
        <p:spPr>
          <a:xfrm>
            <a:off x="3581400" y="2743200"/>
            <a:ext cx="3200400" cy="4270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64527" name="TextBox 4"/>
          <p:cNvSpPr txBox="1">
            <a:spLocks noChangeArrowheads="1"/>
          </p:cNvSpPr>
          <p:nvPr/>
        </p:nvSpPr>
        <p:spPr bwMode="auto">
          <a:xfrm>
            <a:off x="2819400" y="3200400"/>
            <a:ext cx="1143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en-US" sz="1400" b="1">
                <a:solidFill>
                  <a:srgbClr val="FF0000"/>
                </a:solidFill>
                <a:latin typeface="Berlin Sans FB" charset="0"/>
                <a:cs typeface="ＭＳ Ｐゴシック" charset="0"/>
              </a:rPr>
              <a:t>Bruce</a:t>
            </a:r>
          </a:p>
        </p:txBody>
      </p:sp>
      <p:sp>
        <p:nvSpPr>
          <p:cNvPr id="43" name="Oval 42"/>
          <p:cNvSpPr>
            <a:spLocks noChangeArrowheads="1"/>
          </p:cNvSpPr>
          <p:nvPr/>
        </p:nvSpPr>
        <p:spPr bwMode="auto">
          <a:xfrm>
            <a:off x="4724400" y="2895600"/>
            <a:ext cx="609600" cy="609600"/>
          </a:xfrm>
          <a:prstGeom prst="ellipse">
            <a:avLst/>
          </a:prstGeom>
          <a:blipFill dpi="0" rotWithShape="1">
            <a:blip>
              <a:alphaModFix amt="46000"/>
            </a:blip>
            <a:srcRect/>
            <a:stretch>
              <a:fillRect/>
            </a:stretch>
          </a:blipFill>
          <a:ln>
            <a:noFill/>
          </a:ln>
          <a:extLst>
            <a:ext uri="{91240B29-F687-4f45-9708-019B960494DF}">
              <a14:hiddenLine xmlns:a14="http://schemas.microsoft.com/office/drawing/2010/main" xmlns="" w="25400">
                <a:solidFill>
                  <a:srgbClr val="000000"/>
                </a:solidFill>
                <a:round/>
                <a:headEnd/>
                <a:tailEnd/>
              </a14:hiddenLine>
            </a:ext>
          </a:extLst>
        </p:spPr>
        <p:txBody>
          <a:bodyPr anchor="ctr"/>
          <a:lstStyle/>
          <a:p>
            <a:pPr algn="ctr" eaLnBrk="1" hangingPunct="1">
              <a:defRPr/>
            </a:pPr>
            <a:endParaRPr lang="en-US">
              <a:solidFill>
                <a:schemeClr val="lt1"/>
              </a:solidFill>
              <a:latin typeface="+mn-lt"/>
              <a:ea typeface="+mn-ea"/>
              <a:cs typeface="+mn-cs"/>
            </a:endParaRPr>
          </a:p>
        </p:txBody>
      </p:sp>
      <p:pic>
        <p:nvPicPr>
          <p:cNvPr id="64529" name="Picture 47" descr="sfi-logo hi res copy copy.gif"/>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316913" y="6096000"/>
            <a:ext cx="598487"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30" name="TextBox 60"/>
          <p:cNvSpPr txBox="1">
            <a:spLocks noChangeArrowheads="1"/>
          </p:cNvSpPr>
          <p:nvPr/>
        </p:nvSpPr>
        <p:spPr bwMode="auto">
          <a:xfrm>
            <a:off x="252413" y="4911725"/>
            <a:ext cx="1447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r>
              <a:rPr lang="en-US" sz="1200" b="1" u="sng" dirty="0" err="1" smtClean="0">
                <a:cs typeface="ＭＳ Ｐゴシック" charset="0"/>
              </a:rPr>
              <a:t>Trasfondos</a:t>
            </a:r>
            <a:r>
              <a:rPr lang="en-US" sz="1200" b="1" u="sng" dirty="0" smtClean="0">
                <a:cs typeface="ＭＳ Ｐゴシック" charset="0"/>
              </a:rPr>
              <a:t> </a:t>
            </a:r>
            <a:r>
              <a:rPr lang="en-US" sz="1200" b="1" u="sng" dirty="0" err="1" smtClean="0">
                <a:cs typeface="ＭＳ Ｐゴシック" charset="0"/>
              </a:rPr>
              <a:t>Dañinos</a:t>
            </a:r>
            <a:r>
              <a:rPr lang="en-US" sz="1200" b="1" u="sng" dirty="0" smtClean="0">
                <a:cs typeface="ＭＳ Ｐゴシック" charset="0"/>
              </a:rPr>
              <a:t>:</a:t>
            </a:r>
            <a:endParaRPr lang="en-US" sz="500" b="1" u="sng" dirty="0">
              <a:solidFill>
                <a:srgbClr val="FF0000"/>
              </a:solidFill>
              <a:cs typeface="ＭＳ Ｐゴシック" charset="0"/>
            </a:endParaRPr>
          </a:p>
          <a:p>
            <a:pPr eaLnBrk="1" hangingPunct="1"/>
            <a:r>
              <a:rPr lang="en-US" sz="1200" b="1" dirty="0" err="1" smtClean="0">
                <a:solidFill>
                  <a:srgbClr val="FF0000"/>
                </a:solidFill>
                <a:cs typeface="ＭＳ Ｐゴシック" charset="0"/>
              </a:rPr>
              <a:t>Disciplina</a:t>
            </a:r>
            <a:r>
              <a:rPr lang="en-US" sz="1200" b="1" dirty="0" smtClean="0">
                <a:solidFill>
                  <a:srgbClr val="FF0000"/>
                </a:solidFill>
                <a:cs typeface="ＭＳ Ｐゴシック" charset="0"/>
              </a:rPr>
              <a:t> </a:t>
            </a:r>
            <a:r>
              <a:rPr lang="en-US" sz="1200" b="1" dirty="0" err="1" smtClean="0">
                <a:solidFill>
                  <a:srgbClr val="FF0000"/>
                </a:solidFill>
                <a:cs typeface="ＭＳ Ｐゴシック" charset="0"/>
              </a:rPr>
              <a:t>Contradictoria</a:t>
            </a:r>
            <a:endParaRPr lang="en-US" sz="1200" b="1" dirty="0">
              <a:solidFill>
                <a:srgbClr val="FF0000"/>
              </a:solidFill>
              <a:cs typeface="ＭＳ Ｐゴシック" charset="0"/>
            </a:endParaRPr>
          </a:p>
        </p:txBody>
      </p:sp>
      <p:sp>
        <p:nvSpPr>
          <p:cNvPr id="77" name="TextBox 76"/>
          <p:cNvSpPr txBox="1">
            <a:spLocks noChangeArrowheads="1"/>
          </p:cNvSpPr>
          <p:nvPr/>
        </p:nvSpPr>
        <p:spPr bwMode="auto">
          <a:xfrm>
            <a:off x="7794625" y="3581400"/>
            <a:ext cx="1349375" cy="1277273"/>
          </a:xfrm>
          <a:prstGeom prst="rect">
            <a:avLst/>
          </a:prstGeom>
          <a:noFill/>
          <a:ln w="9525">
            <a:noFill/>
            <a:miter lim="800000"/>
            <a:headEnd/>
            <a:tailEnd/>
          </a:ln>
        </p:spPr>
        <p:txBody>
          <a:bodyPr>
            <a:spAutoFit/>
          </a:bodyPr>
          <a:lstStyle/>
          <a:p>
            <a:pPr eaLnBrk="1" hangingPunct="1">
              <a:defRPr/>
            </a:pPr>
            <a:r>
              <a:rPr lang="en-US" sz="1200" b="1" u="sng" dirty="0" err="1" smtClean="0">
                <a:latin typeface="+mn-lt"/>
                <a:ea typeface="ＭＳ Ｐゴシック" panose="020B0600070205080204" pitchFamily="34" charset="-128"/>
                <a:cs typeface="+mn-cs"/>
              </a:rPr>
              <a:t>Trasfondos</a:t>
            </a:r>
            <a:r>
              <a:rPr lang="en-US" sz="1200" b="1" u="sng" dirty="0" smtClean="0">
                <a:latin typeface="+mn-lt"/>
                <a:ea typeface="ＭＳ Ｐゴシック" panose="020B0600070205080204" pitchFamily="34" charset="-128"/>
                <a:cs typeface="+mn-cs"/>
              </a:rPr>
              <a:t> </a:t>
            </a:r>
            <a:r>
              <a:rPr lang="en-US" sz="1200" b="1" u="sng" dirty="0" err="1" smtClean="0">
                <a:latin typeface="+mn-lt"/>
                <a:ea typeface="ＭＳ Ｐゴシック" panose="020B0600070205080204" pitchFamily="34" charset="-128"/>
                <a:cs typeface="+mn-cs"/>
              </a:rPr>
              <a:t>Dañinos</a:t>
            </a:r>
            <a:r>
              <a:rPr lang="en-US" sz="1200" b="1" u="sng" dirty="0" smtClean="0">
                <a:latin typeface="+mn-lt"/>
                <a:ea typeface="ＭＳ Ｐゴシック" panose="020B0600070205080204" pitchFamily="34" charset="-128"/>
                <a:cs typeface="+mn-cs"/>
              </a:rPr>
              <a:t>:</a:t>
            </a:r>
            <a:endParaRPr lang="en-US" sz="1200" b="1" u="sng" dirty="0">
              <a:latin typeface="+mn-lt"/>
              <a:ea typeface="ＭＳ Ｐゴシック" panose="020B0600070205080204" pitchFamily="34" charset="-128"/>
              <a:cs typeface="+mn-cs"/>
            </a:endParaRPr>
          </a:p>
          <a:p>
            <a:pPr eaLnBrk="1" hangingPunct="1">
              <a:defRPr/>
            </a:pPr>
            <a:endParaRPr lang="en-US" sz="500" b="1" dirty="0">
              <a:solidFill>
                <a:srgbClr val="FF0000"/>
              </a:solidFill>
              <a:latin typeface="+mn-lt"/>
              <a:ea typeface="ＭＳ Ｐゴシック" panose="020B0600070205080204" pitchFamily="34" charset="-128"/>
              <a:cs typeface="+mn-cs"/>
            </a:endParaRPr>
          </a:p>
          <a:p>
            <a:pPr algn="ctr" eaLnBrk="1" hangingPunct="1">
              <a:defRPr/>
            </a:pPr>
            <a:r>
              <a:rPr lang="en-US" sz="1200" b="1" dirty="0" err="1" smtClean="0">
                <a:solidFill>
                  <a:srgbClr val="FF0000"/>
                </a:solidFill>
                <a:latin typeface="+mn-lt"/>
                <a:ea typeface="ＭＳ Ｐゴシック" panose="020B0600070205080204" pitchFamily="34" charset="-128"/>
                <a:cs typeface="+mn-cs"/>
              </a:rPr>
              <a:t>Filosofías</a:t>
            </a:r>
            <a:r>
              <a:rPr lang="en-US" sz="1200" b="1" dirty="0" smtClean="0">
                <a:solidFill>
                  <a:srgbClr val="FF0000"/>
                </a:solidFill>
                <a:latin typeface="+mn-lt"/>
                <a:ea typeface="ＭＳ Ｐゴシック" panose="020B0600070205080204" pitchFamily="34" charset="-128"/>
                <a:cs typeface="+mn-cs"/>
              </a:rPr>
              <a:t> de </a:t>
            </a:r>
            <a:r>
              <a:rPr lang="en-US" sz="1200" b="1" dirty="0" err="1" smtClean="0">
                <a:solidFill>
                  <a:srgbClr val="FF0000"/>
                </a:solidFill>
                <a:latin typeface="+mn-lt"/>
                <a:ea typeface="ＭＳ Ｐゴシック" panose="020B0600070205080204" pitchFamily="34" charset="-128"/>
                <a:cs typeface="+mn-cs"/>
              </a:rPr>
              <a:t>Crianza</a:t>
            </a:r>
            <a:r>
              <a:rPr lang="en-US" sz="1200" b="1" dirty="0" smtClean="0">
                <a:solidFill>
                  <a:srgbClr val="FF0000"/>
                </a:solidFill>
                <a:latin typeface="+mn-lt"/>
                <a:ea typeface="ＭＳ Ｐゴシック" panose="020B0600070205080204" pitchFamily="34" charset="-128"/>
                <a:cs typeface="+mn-cs"/>
              </a:rPr>
              <a:t> </a:t>
            </a:r>
            <a:r>
              <a:rPr lang="en-US" sz="1200" b="1" dirty="0" err="1" smtClean="0">
                <a:solidFill>
                  <a:srgbClr val="FF0000"/>
                </a:solidFill>
                <a:latin typeface="+mn-lt"/>
                <a:ea typeface="ＭＳ Ｐゴシック" panose="020B0600070205080204" pitchFamily="34" charset="-128"/>
                <a:cs typeface="+mn-cs"/>
              </a:rPr>
              <a:t>Diferentes</a:t>
            </a:r>
            <a:endParaRPr lang="en-US" sz="1200" b="1" dirty="0">
              <a:solidFill>
                <a:srgbClr val="FF0000"/>
              </a:solidFill>
              <a:latin typeface="+mn-lt"/>
              <a:ea typeface="ＭＳ Ｐゴシック" panose="020B0600070205080204" pitchFamily="34" charset="-128"/>
              <a:cs typeface="+mn-cs"/>
            </a:endParaRPr>
          </a:p>
          <a:p>
            <a:pPr eaLnBrk="1" hangingPunct="1">
              <a:defRPr/>
            </a:pPr>
            <a:endParaRPr lang="en-US" sz="1200" b="1" dirty="0">
              <a:latin typeface="+mn-lt"/>
              <a:ea typeface="ＭＳ Ｐゴシック" panose="020B0600070205080204" pitchFamily="34" charset="-128"/>
              <a:cs typeface="+mn-cs"/>
            </a:endParaRPr>
          </a:p>
        </p:txBody>
      </p:sp>
      <p:sp>
        <p:nvSpPr>
          <p:cNvPr id="64532" name="TextBox 56"/>
          <p:cNvSpPr txBox="1">
            <a:spLocks noChangeArrowheads="1"/>
          </p:cNvSpPr>
          <p:nvPr/>
        </p:nvSpPr>
        <p:spPr bwMode="auto">
          <a:xfrm>
            <a:off x="3162300" y="5967413"/>
            <a:ext cx="44577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en-US" sz="1200" b="1" dirty="0" smtClean="0">
                <a:solidFill>
                  <a:schemeClr val="accent2"/>
                </a:solidFill>
                <a:latin typeface="Comic Sans MS" charset="0"/>
                <a:cs typeface="Aharoni" charset="0"/>
              </a:rPr>
              <a:t>#7 La </a:t>
            </a:r>
            <a:r>
              <a:rPr lang="en-US" sz="1200" b="1" dirty="0" err="1" smtClean="0">
                <a:solidFill>
                  <a:schemeClr val="accent2"/>
                </a:solidFill>
                <a:latin typeface="Comic Sans MS" charset="0"/>
                <a:cs typeface="Aharoni" charset="0"/>
              </a:rPr>
              <a:t>rabia</a:t>
            </a:r>
            <a:r>
              <a:rPr lang="en-US" sz="1200" b="1" dirty="0" smtClean="0">
                <a:solidFill>
                  <a:schemeClr val="accent2"/>
                </a:solidFill>
                <a:latin typeface="Comic Sans MS" charset="0"/>
                <a:cs typeface="Aharoni" charset="0"/>
              </a:rPr>
              <a:t> y el </a:t>
            </a:r>
            <a:r>
              <a:rPr lang="en-US" sz="1200" b="1" dirty="0" err="1" smtClean="0">
                <a:solidFill>
                  <a:schemeClr val="accent2"/>
                </a:solidFill>
                <a:latin typeface="Comic Sans MS" charset="0"/>
                <a:cs typeface="Aharoni" charset="0"/>
              </a:rPr>
              <a:t>resentimiento</a:t>
            </a:r>
            <a:r>
              <a:rPr lang="en-US" sz="1200" b="1" dirty="0" smtClean="0">
                <a:solidFill>
                  <a:schemeClr val="accent2"/>
                </a:solidFill>
                <a:latin typeface="Comic Sans MS" charset="0"/>
                <a:cs typeface="Aharoni" charset="0"/>
              </a:rPr>
              <a:t> de </a:t>
            </a:r>
            <a:r>
              <a:rPr lang="en-US" sz="1200" b="1" dirty="0" err="1" smtClean="0">
                <a:solidFill>
                  <a:schemeClr val="accent2"/>
                </a:solidFill>
                <a:latin typeface="Comic Sans MS" charset="0"/>
                <a:cs typeface="Aharoni" charset="0"/>
              </a:rPr>
              <a:t>Mamá</a:t>
            </a:r>
            <a:r>
              <a:rPr lang="en-US" sz="1200" b="1" dirty="0" smtClean="0">
                <a:solidFill>
                  <a:schemeClr val="accent2"/>
                </a:solidFill>
                <a:latin typeface="Comic Sans MS" charset="0"/>
                <a:cs typeface="Aharoni" charset="0"/>
              </a:rPr>
              <a:t> y </a:t>
            </a:r>
            <a:r>
              <a:rPr lang="en-US" sz="1200" b="1" dirty="0" err="1" smtClean="0">
                <a:solidFill>
                  <a:schemeClr val="accent2"/>
                </a:solidFill>
                <a:latin typeface="Comic Sans MS" charset="0"/>
                <a:cs typeface="Aharoni" charset="0"/>
              </a:rPr>
              <a:t>Papá</a:t>
            </a:r>
            <a:r>
              <a:rPr lang="en-US" sz="1200" b="1" dirty="0" smtClean="0">
                <a:solidFill>
                  <a:schemeClr val="accent2"/>
                </a:solidFill>
                <a:latin typeface="Comic Sans MS" charset="0"/>
                <a:cs typeface="Aharoni" charset="0"/>
              </a:rPr>
              <a:t> </a:t>
            </a:r>
            <a:r>
              <a:rPr lang="en-US" sz="1200" b="1" dirty="0" err="1" smtClean="0">
                <a:solidFill>
                  <a:schemeClr val="accent2"/>
                </a:solidFill>
                <a:latin typeface="Comic Sans MS" charset="0"/>
                <a:cs typeface="Aharoni" charset="0"/>
              </a:rPr>
              <a:t>hacia</a:t>
            </a:r>
            <a:r>
              <a:rPr lang="en-US" sz="1200" b="1" dirty="0" smtClean="0">
                <a:solidFill>
                  <a:schemeClr val="accent2"/>
                </a:solidFill>
                <a:latin typeface="Comic Sans MS" charset="0"/>
                <a:cs typeface="Aharoni" charset="0"/>
              </a:rPr>
              <a:t> Bruce y entre </a:t>
            </a:r>
            <a:r>
              <a:rPr lang="en-US" sz="1200" b="1" dirty="0" err="1" smtClean="0">
                <a:solidFill>
                  <a:schemeClr val="accent2"/>
                </a:solidFill>
                <a:latin typeface="Comic Sans MS" charset="0"/>
                <a:cs typeface="Aharoni" charset="0"/>
              </a:rPr>
              <a:t>ellos</a:t>
            </a:r>
            <a:r>
              <a:rPr lang="en-US" sz="1200" b="1" dirty="0" smtClean="0">
                <a:solidFill>
                  <a:schemeClr val="accent2"/>
                </a:solidFill>
                <a:latin typeface="Comic Sans MS" charset="0"/>
                <a:cs typeface="Aharoni" charset="0"/>
              </a:rPr>
              <a:t> </a:t>
            </a:r>
            <a:r>
              <a:rPr lang="en-US" sz="1200" b="1" dirty="0" err="1" smtClean="0">
                <a:solidFill>
                  <a:schemeClr val="accent2"/>
                </a:solidFill>
                <a:latin typeface="Comic Sans MS" charset="0"/>
                <a:cs typeface="Aharoni" charset="0"/>
              </a:rPr>
              <a:t>crecen</a:t>
            </a:r>
            <a:r>
              <a:rPr lang="en-US" sz="1200" b="1" dirty="0" smtClean="0">
                <a:solidFill>
                  <a:schemeClr val="accent2"/>
                </a:solidFill>
                <a:latin typeface="Comic Sans MS" charset="0"/>
                <a:cs typeface="Aharoni" charset="0"/>
              </a:rPr>
              <a:t> y ambos se </a:t>
            </a:r>
            <a:r>
              <a:rPr lang="en-US" sz="1200" b="1" dirty="0" err="1" smtClean="0">
                <a:solidFill>
                  <a:schemeClr val="accent2"/>
                </a:solidFill>
                <a:latin typeface="Comic Sans MS" charset="0"/>
                <a:cs typeface="Aharoni" charset="0"/>
              </a:rPr>
              <a:t>sienten</a:t>
            </a:r>
            <a:r>
              <a:rPr lang="en-US" sz="1200" b="1" dirty="0" smtClean="0">
                <a:solidFill>
                  <a:schemeClr val="accent2"/>
                </a:solidFill>
                <a:latin typeface="Comic Sans MS" charset="0"/>
                <a:cs typeface="Aharoni" charset="0"/>
              </a:rPr>
              <a:t> </a:t>
            </a:r>
            <a:r>
              <a:rPr lang="en-US" sz="1200" b="1" dirty="0" err="1" smtClean="0">
                <a:solidFill>
                  <a:schemeClr val="accent2"/>
                </a:solidFill>
                <a:latin typeface="Comic Sans MS" charset="0"/>
                <a:cs typeface="Aharoni" charset="0"/>
              </a:rPr>
              <a:t>frustrados</a:t>
            </a:r>
            <a:r>
              <a:rPr lang="en-US" sz="1200" b="1" dirty="0" smtClean="0">
                <a:solidFill>
                  <a:schemeClr val="accent2"/>
                </a:solidFill>
                <a:latin typeface="Comic Sans MS" charset="0"/>
                <a:cs typeface="Aharoni" charset="0"/>
              </a:rPr>
              <a:t> </a:t>
            </a:r>
            <a:r>
              <a:rPr lang="en-US" sz="1200" b="1" dirty="0" err="1" smtClean="0">
                <a:solidFill>
                  <a:schemeClr val="accent2"/>
                </a:solidFill>
                <a:latin typeface="Comic Sans MS" charset="0"/>
                <a:cs typeface="Aharoni" charset="0"/>
              </a:rPr>
              <a:t>porque</a:t>
            </a:r>
            <a:r>
              <a:rPr lang="en-US" sz="1200" b="1" dirty="0" smtClean="0">
                <a:solidFill>
                  <a:schemeClr val="accent2"/>
                </a:solidFill>
                <a:latin typeface="Comic Sans MS" charset="0"/>
                <a:cs typeface="Aharoni" charset="0"/>
              </a:rPr>
              <a:t> no </a:t>
            </a:r>
            <a:r>
              <a:rPr lang="en-US" sz="1200" b="1" dirty="0" err="1" smtClean="0">
                <a:solidFill>
                  <a:schemeClr val="accent2"/>
                </a:solidFill>
                <a:latin typeface="Comic Sans MS" charset="0"/>
                <a:cs typeface="Aharoni" charset="0"/>
              </a:rPr>
              <a:t>tienen</a:t>
            </a:r>
            <a:r>
              <a:rPr lang="en-US" sz="1200" b="1" dirty="0" smtClean="0">
                <a:solidFill>
                  <a:schemeClr val="accent2"/>
                </a:solidFill>
                <a:latin typeface="Comic Sans MS" charset="0"/>
                <a:cs typeface="Aharoni" charset="0"/>
              </a:rPr>
              <a:t> un plan para resolver el </a:t>
            </a:r>
            <a:r>
              <a:rPr lang="en-US" sz="1200" b="1" dirty="0" err="1" smtClean="0">
                <a:solidFill>
                  <a:schemeClr val="accent2"/>
                </a:solidFill>
                <a:latin typeface="Comic Sans MS" charset="0"/>
                <a:cs typeface="Aharoni" charset="0"/>
              </a:rPr>
              <a:t>problema</a:t>
            </a:r>
            <a:r>
              <a:rPr lang="en-US" sz="1200" b="1" dirty="0" smtClean="0">
                <a:solidFill>
                  <a:schemeClr val="accent2"/>
                </a:solidFill>
                <a:latin typeface="Comic Sans MS" charset="0"/>
                <a:cs typeface="Aharoni" charset="0"/>
              </a:rPr>
              <a:t> </a:t>
            </a:r>
            <a:endParaRPr lang="en-US" sz="1200" b="1" dirty="0">
              <a:solidFill>
                <a:schemeClr val="accent2"/>
              </a:solidFill>
              <a:latin typeface="Comic Sans MS" charset="0"/>
              <a:cs typeface="Aharoni" charset="0"/>
            </a:endParaRPr>
          </a:p>
        </p:txBody>
      </p:sp>
      <p:sp>
        <p:nvSpPr>
          <p:cNvPr id="48" name="Curved Down Arrow 47"/>
          <p:cNvSpPr/>
          <p:nvPr/>
        </p:nvSpPr>
        <p:spPr>
          <a:xfrm rot="10800000">
            <a:off x="2971800" y="4724400"/>
            <a:ext cx="4191000" cy="609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grpSp>
        <p:nvGrpSpPr>
          <p:cNvPr id="64534" name="Group 1"/>
          <p:cNvGrpSpPr>
            <a:grpSpLocks/>
          </p:cNvGrpSpPr>
          <p:nvPr/>
        </p:nvGrpSpPr>
        <p:grpSpPr bwMode="auto">
          <a:xfrm>
            <a:off x="6819900" y="4062413"/>
            <a:ext cx="1101725" cy="1733550"/>
            <a:chOff x="6823075" y="4191000"/>
            <a:chExt cx="1101725" cy="1733170"/>
          </a:xfrm>
        </p:grpSpPr>
        <p:cxnSp>
          <p:nvCxnSpPr>
            <p:cNvPr id="53" name="Straight Arrow Connector 52"/>
            <p:cNvCxnSpPr/>
            <p:nvPr/>
          </p:nvCxnSpPr>
          <p:spPr>
            <a:xfrm flipH="1">
              <a:off x="7361238" y="4300513"/>
              <a:ext cx="495300" cy="1623657"/>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6850063" y="4276706"/>
              <a:ext cx="990600" cy="1041172"/>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6823075" y="4279881"/>
              <a:ext cx="1012825" cy="326953"/>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flipV="1">
              <a:off x="7772400" y="4191000"/>
              <a:ext cx="152400" cy="1523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39" name="Curved Down Arrow 38"/>
          <p:cNvSpPr/>
          <p:nvPr/>
        </p:nvSpPr>
        <p:spPr>
          <a:xfrm>
            <a:off x="2847975" y="1587500"/>
            <a:ext cx="4419600" cy="427038"/>
          </a:xfrm>
          <a:prstGeom prst="curvedDownArrow">
            <a:avLst>
              <a:gd name="adj1" fmla="val 25000"/>
              <a:gd name="adj2" fmla="val 50000"/>
              <a:gd name="adj3" fmla="val 1511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64536" name="TextBox 16"/>
          <p:cNvSpPr txBox="1">
            <a:spLocks noChangeArrowheads="1"/>
          </p:cNvSpPr>
          <p:nvPr/>
        </p:nvSpPr>
        <p:spPr bwMode="auto">
          <a:xfrm>
            <a:off x="1905000" y="425450"/>
            <a:ext cx="61722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en-US" sz="1200" b="1" dirty="0" smtClean="0">
                <a:solidFill>
                  <a:srgbClr val="FF0000"/>
                </a:solidFill>
                <a:latin typeface="Comic Sans MS" charset="0"/>
                <a:cs typeface="Aharoni" charset="0"/>
              </a:rPr>
              <a:t>#8  A </a:t>
            </a:r>
            <a:r>
              <a:rPr lang="en-US" sz="1200" b="1" dirty="0" err="1" smtClean="0">
                <a:solidFill>
                  <a:srgbClr val="FF0000"/>
                </a:solidFill>
                <a:latin typeface="Comic Sans MS" charset="0"/>
                <a:cs typeface="Aharoni" charset="0"/>
              </a:rPr>
              <a:t>pesar</a:t>
            </a:r>
            <a:r>
              <a:rPr lang="en-US" sz="1200" b="1" dirty="0" smtClean="0">
                <a:solidFill>
                  <a:srgbClr val="FF0000"/>
                </a:solidFill>
                <a:latin typeface="Comic Sans MS" charset="0"/>
                <a:cs typeface="Aharoni" charset="0"/>
              </a:rPr>
              <a:t> de que Bruce se </a:t>
            </a:r>
            <a:r>
              <a:rPr lang="en-US" sz="1200" b="1" dirty="0" err="1" smtClean="0">
                <a:solidFill>
                  <a:srgbClr val="FF0000"/>
                </a:solidFill>
                <a:latin typeface="Comic Sans MS" charset="0"/>
                <a:cs typeface="Aharoni" charset="0"/>
              </a:rPr>
              <a:t>salió</a:t>
            </a:r>
            <a:r>
              <a:rPr lang="en-US" sz="1200" b="1" dirty="0" smtClean="0">
                <a:solidFill>
                  <a:srgbClr val="FF0000"/>
                </a:solidFill>
                <a:latin typeface="Comic Sans MS" charset="0"/>
                <a:cs typeface="Aharoni" charset="0"/>
              </a:rPr>
              <a:t> con la </a:t>
            </a:r>
            <a:r>
              <a:rPr lang="en-US" sz="1200" b="1" dirty="0" err="1" smtClean="0">
                <a:solidFill>
                  <a:srgbClr val="FF0000"/>
                </a:solidFill>
                <a:latin typeface="Comic Sans MS" charset="0"/>
                <a:cs typeface="Aharoni" charset="0"/>
              </a:rPr>
              <a:t>suya</a:t>
            </a:r>
            <a:r>
              <a:rPr lang="en-US" sz="1200" b="1" dirty="0" smtClean="0">
                <a:solidFill>
                  <a:srgbClr val="FF0000"/>
                </a:solidFill>
                <a:latin typeface="Comic Sans MS" charset="0"/>
                <a:cs typeface="Aharoni" charset="0"/>
              </a:rPr>
              <a:t>, </a:t>
            </a:r>
            <a:r>
              <a:rPr lang="en-US" sz="1200" b="1" dirty="0" err="1" smtClean="0">
                <a:solidFill>
                  <a:srgbClr val="FF0000"/>
                </a:solidFill>
                <a:latin typeface="Comic Sans MS" charset="0"/>
                <a:cs typeface="Aharoni" charset="0"/>
              </a:rPr>
              <a:t>él</a:t>
            </a:r>
            <a:r>
              <a:rPr lang="en-US" sz="1200" b="1" dirty="0" smtClean="0">
                <a:solidFill>
                  <a:srgbClr val="FF0000"/>
                </a:solidFill>
                <a:latin typeface="Comic Sans MS" charset="0"/>
                <a:cs typeface="Aharoni" charset="0"/>
              </a:rPr>
              <a:t> no </a:t>
            </a:r>
            <a:r>
              <a:rPr lang="en-US" sz="1200" b="1" dirty="0" err="1" smtClean="0">
                <a:solidFill>
                  <a:srgbClr val="FF0000"/>
                </a:solidFill>
                <a:latin typeface="Comic Sans MS" charset="0"/>
                <a:cs typeface="Aharoni" charset="0"/>
              </a:rPr>
              <a:t>está</a:t>
            </a:r>
            <a:r>
              <a:rPr lang="en-US" sz="1200" b="1" dirty="0" smtClean="0">
                <a:solidFill>
                  <a:srgbClr val="FF0000"/>
                </a:solidFill>
                <a:latin typeface="Comic Sans MS" charset="0"/>
                <a:cs typeface="Aharoni" charset="0"/>
              </a:rPr>
              <a:t> </a:t>
            </a:r>
            <a:r>
              <a:rPr lang="en-US" sz="1200" b="1" dirty="0" err="1" smtClean="0">
                <a:solidFill>
                  <a:srgbClr val="FF0000"/>
                </a:solidFill>
                <a:latin typeface="Comic Sans MS" charset="0"/>
                <a:cs typeface="Aharoni" charset="0"/>
              </a:rPr>
              <a:t>feliz</a:t>
            </a:r>
            <a:r>
              <a:rPr lang="en-US" sz="1200" b="1" dirty="0" smtClean="0">
                <a:solidFill>
                  <a:srgbClr val="FF0000"/>
                </a:solidFill>
                <a:latin typeface="Comic Sans MS" charset="0"/>
                <a:cs typeface="Aharoni" charset="0"/>
              </a:rPr>
              <a:t> </a:t>
            </a:r>
            <a:r>
              <a:rPr lang="en-US" sz="1200" b="1" dirty="0" err="1" smtClean="0">
                <a:solidFill>
                  <a:srgbClr val="FF0000"/>
                </a:solidFill>
                <a:latin typeface="Comic Sans MS" charset="0"/>
                <a:cs typeface="Aharoni" charset="0"/>
              </a:rPr>
              <a:t>por</a:t>
            </a:r>
            <a:r>
              <a:rPr lang="en-US" sz="1200" b="1" dirty="0" smtClean="0">
                <a:solidFill>
                  <a:srgbClr val="FF0000"/>
                </a:solidFill>
                <a:latin typeface="Comic Sans MS" charset="0"/>
                <a:cs typeface="Aharoni" charset="0"/>
              </a:rPr>
              <a:t> la </a:t>
            </a:r>
            <a:r>
              <a:rPr lang="en-US" sz="1200" b="1" dirty="0" err="1" smtClean="0">
                <a:solidFill>
                  <a:srgbClr val="FF0000"/>
                </a:solidFill>
                <a:latin typeface="Comic Sans MS" charset="0"/>
                <a:cs typeface="Aharoni" charset="0"/>
              </a:rPr>
              <a:t>tensión</a:t>
            </a:r>
            <a:r>
              <a:rPr lang="en-US" sz="1200" b="1" dirty="0" smtClean="0">
                <a:solidFill>
                  <a:srgbClr val="FF0000"/>
                </a:solidFill>
                <a:latin typeface="Comic Sans MS" charset="0"/>
                <a:cs typeface="Aharoni" charset="0"/>
              </a:rPr>
              <a:t> y las </a:t>
            </a:r>
            <a:r>
              <a:rPr lang="en-US" sz="1200" b="1" dirty="0" err="1" smtClean="0">
                <a:solidFill>
                  <a:srgbClr val="FF0000"/>
                </a:solidFill>
                <a:latin typeface="Comic Sans MS" charset="0"/>
                <a:cs typeface="Aharoni" charset="0"/>
              </a:rPr>
              <a:t>peleas</a:t>
            </a:r>
            <a:r>
              <a:rPr lang="en-US" sz="1200" b="1" dirty="0" smtClean="0">
                <a:solidFill>
                  <a:srgbClr val="FF0000"/>
                </a:solidFill>
                <a:latin typeface="Comic Sans MS" charset="0"/>
                <a:cs typeface="Aharoni" charset="0"/>
              </a:rPr>
              <a:t> que </a:t>
            </a:r>
            <a:r>
              <a:rPr lang="en-US" sz="1200" b="1" dirty="0" err="1" smtClean="0">
                <a:solidFill>
                  <a:srgbClr val="FF0000"/>
                </a:solidFill>
                <a:latin typeface="Comic Sans MS" charset="0"/>
                <a:cs typeface="Aharoni" charset="0"/>
              </a:rPr>
              <a:t>continúan</a:t>
            </a:r>
            <a:endParaRPr lang="en-US" sz="1200" b="1" dirty="0">
              <a:solidFill>
                <a:srgbClr val="FF0000"/>
              </a:solidFill>
              <a:latin typeface="Comic Sans MS" charset="0"/>
              <a:cs typeface="Aharoni" charset="0"/>
            </a:endParaRPr>
          </a:p>
        </p:txBody>
      </p:sp>
      <p:sp>
        <p:nvSpPr>
          <p:cNvPr id="34" name="Curved Down Arrow 33"/>
          <p:cNvSpPr/>
          <p:nvPr/>
        </p:nvSpPr>
        <p:spPr>
          <a:xfrm rot="10800000">
            <a:off x="3048000" y="5383213"/>
            <a:ext cx="4191000" cy="609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64538" name="TextBox 14"/>
          <p:cNvSpPr txBox="1">
            <a:spLocks noChangeArrowheads="1"/>
          </p:cNvSpPr>
          <p:nvPr/>
        </p:nvSpPr>
        <p:spPr bwMode="auto">
          <a:xfrm>
            <a:off x="3511550" y="5334000"/>
            <a:ext cx="33528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en-US" sz="1200" b="1" dirty="0" smtClean="0">
                <a:solidFill>
                  <a:schemeClr val="accent2"/>
                </a:solidFill>
                <a:latin typeface="Comic Sans MS" charset="0"/>
                <a:cs typeface="Aharoni" charset="0"/>
              </a:rPr>
              <a:t>#5  </a:t>
            </a:r>
            <a:r>
              <a:rPr lang="en-US" sz="1200" b="1" dirty="0" err="1" smtClean="0">
                <a:solidFill>
                  <a:schemeClr val="accent2"/>
                </a:solidFill>
                <a:latin typeface="Comic Sans MS" charset="0"/>
                <a:cs typeface="Aharoni" charset="0"/>
              </a:rPr>
              <a:t>Mamá</a:t>
            </a:r>
            <a:r>
              <a:rPr lang="en-US" sz="1200" b="1" dirty="0" smtClean="0">
                <a:solidFill>
                  <a:schemeClr val="accent2"/>
                </a:solidFill>
                <a:latin typeface="Comic Sans MS" charset="0"/>
                <a:cs typeface="Aharoni" charset="0"/>
              </a:rPr>
              <a:t> </a:t>
            </a:r>
            <a:r>
              <a:rPr lang="en-US" sz="1200" b="1" dirty="0" err="1" smtClean="0">
                <a:solidFill>
                  <a:schemeClr val="accent2"/>
                </a:solidFill>
                <a:latin typeface="Comic Sans MS" charset="0"/>
                <a:cs typeface="Aharoni" charset="0"/>
              </a:rPr>
              <a:t>continúa</a:t>
            </a:r>
            <a:r>
              <a:rPr lang="en-US" sz="1200" b="1" dirty="0" smtClean="0">
                <a:solidFill>
                  <a:schemeClr val="accent2"/>
                </a:solidFill>
                <a:latin typeface="Comic Sans MS" charset="0"/>
                <a:cs typeface="Aharoni" charset="0"/>
              </a:rPr>
              <a:t> </a:t>
            </a:r>
            <a:r>
              <a:rPr lang="en-US" sz="1200" b="1" dirty="0" err="1" smtClean="0">
                <a:solidFill>
                  <a:schemeClr val="accent2"/>
                </a:solidFill>
                <a:latin typeface="Comic Sans MS" charset="0"/>
                <a:cs typeface="Aharoni" charset="0"/>
              </a:rPr>
              <a:t>gritándole</a:t>
            </a:r>
            <a:r>
              <a:rPr lang="en-US" sz="1200" b="1" dirty="0" smtClean="0">
                <a:solidFill>
                  <a:schemeClr val="accent2"/>
                </a:solidFill>
                <a:latin typeface="Comic Sans MS" charset="0"/>
                <a:cs typeface="Aharoni" charset="0"/>
              </a:rPr>
              <a:t> a Bruce </a:t>
            </a:r>
            <a:r>
              <a:rPr lang="en-US" sz="1200" b="1" dirty="0" err="1" smtClean="0">
                <a:solidFill>
                  <a:schemeClr val="accent2"/>
                </a:solidFill>
                <a:latin typeface="Comic Sans MS" charset="0"/>
                <a:cs typeface="Aharoni" charset="0"/>
              </a:rPr>
              <a:t>mientras</a:t>
            </a:r>
            <a:r>
              <a:rPr lang="en-US" sz="1200" b="1" dirty="0" smtClean="0">
                <a:solidFill>
                  <a:schemeClr val="accent2"/>
                </a:solidFill>
                <a:latin typeface="Comic Sans MS" charset="0"/>
                <a:cs typeface="Aharoni" charset="0"/>
              </a:rPr>
              <a:t> que </a:t>
            </a:r>
            <a:r>
              <a:rPr lang="en-US" sz="1200" b="1" dirty="0" err="1" smtClean="0">
                <a:solidFill>
                  <a:schemeClr val="accent2"/>
                </a:solidFill>
                <a:latin typeface="Comic Sans MS" charset="0"/>
                <a:cs typeface="Aharoni" charset="0"/>
              </a:rPr>
              <a:t>Papá</a:t>
            </a:r>
            <a:r>
              <a:rPr lang="en-US" sz="1200" b="1" dirty="0" smtClean="0">
                <a:solidFill>
                  <a:schemeClr val="accent2"/>
                </a:solidFill>
                <a:latin typeface="Comic Sans MS" charset="0"/>
                <a:cs typeface="Aharoni" charset="0"/>
              </a:rPr>
              <a:t> se </a:t>
            </a:r>
            <a:r>
              <a:rPr lang="en-US" sz="1200" b="1" dirty="0" err="1" smtClean="0">
                <a:solidFill>
                  <a:schemeClr val="accent2"/>
                </a:solidFill>
                <a:latin typeface="Comic Sans MS" charset="0"/>
                <a:cs typeface="Aharoni" charset="0"/>
              </a:rPr>
              <a:t>va</a:t>
            </a:r>
            <a:r>
              <a:rPr lang="en-US" sz="1200" b="1" dirty="0" smtClean="0">
                <a:solidFill>
                  <a:schemeClr val="accent2"/>
                </a:solidFill>
                <a:latin typeface="Comic Sans MS" charset="0"/>
                <a:cs typeface="Aharoni" charset="0"/>
              </a:rPr>
              <a:t>, para </a:t>
            </a:r>
            <a:r>
              <a:rPr lang="en-US" sz="1200" b="1" dirty="0" err="1" smtClean="0">
                <a:solidFill>
                  <a:schemeClr val="accent2"/>
                </a:solidFill>
                <a:latin typeface="Comic Sans MS" charset="0"/>
                <a:cs typeface="Aharoni" charset="0"/>
              </a:rPr>
              <a:t>evitar</a:t>
            </a:r>
            <a:r>
              <a:rPr lang="en-US" sz="1200" b="1" dirty="0" smtClean="0">
                <a:solidFill>
                  <a:schemeClr val="accent2"/>
                </a:solidFill>
                <a:latin typeface="Comic Sans MS" charset="0"/>
                <a:cs typeface="Aharoni" charset="0"/>
              </a:rPr>
              <a:t> la </a:t>
            </a:r>
            <a:r>
              <a:rPr lang="en-US" sz="1200" b="1" dirty="0" err="1" smtClean="0">
                <a:solidFill>
                  <a:schemeClr val="accent2"/>
                </a:solidFill>
                <a:latin typeface="Comic Sans MS" charset="0"/>
                <a:cs typeface="Aharoni" charset="0"/>
              </a:rPr>
              <a:t>pelea</a:t>
            </a:r>
            <a:endParaRPr lang="en-US" sz="1200" b="1" dirty="0">
              <a:solidFill>
                <a:schemeClr val="accent2"/>
              </a:solidFill>
              <a:latin typeface="Comic Sans MS" charset="0"/>
              <a:cs typeface="Aharoni" charset="0"/>
            </a:endParaRPr>
          </a:p>
        </p:txBody>
      </p:sp>
      <p:sp>
        <p:nvSpPr>
          <p:cNvPr id="41" name="Curved Down Arrow 40"/>
          <p:cNvSpPr/>
          <p:nvPr/>
        </p:nvSpPr>
        <p:spPr>
          <a:xfrm>
            <a:off x="2571750" y="911225"/>
            <a:ext cx="4991100" cy="427038"/>
          </a:xfrm>
          <a:prstGeom prst="curvedDownArrow">
            <a:avLst>
              <a:gd name="adj1" fmla="val 25000"/>
              <a:gd name="adj2" fmla="val 50000"/>
              <a:gd name="adj3" fmla="val 1511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64540" name="TextBox 16"/>
          <p:cNvSpPr txBox="1">
            <a:spLocks noChangeArrowheads="1"/>
          </p:cNvSpPr>
          <p:nvPr/>
        </p:nvSpPr>
        <p:spPr bwMode="auto">
          <a:xfrm>
            <a:off x="2847975" y="1125538"/>
            <a:ext cx="4419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en-US" sz="1200" b="1" dirty="0" smtClean="0">
                <a:solidFill>
                  <a:srgbClr val="FF0000"/>
                </a:solidFill>
                <a:latin typeface="Comic Sans MS" charset="0"/>
                <a:cs typeface="Aharoni" charset="0"/>
              </a:rPr>
              <a:t>#6  </a:t>
            </a:r>
            <a:r>
              <a:rPr lang="en-US" sz="1200" b="1" dirty="0">
                <a:solidFill>
                  <a:srgbClr val="FF0000"/>
                </a:solidFill>
                <a:latin typeface="Comic Sans MS" charset="0"/>
                <a:cs typeface="Aharoni" charset="0"/>
              </a:rPr>
              <a:t>Bruce </a:t>
            </a:r>
            <a:r>
              <a:rPr lang="en-US" sz="1200" b="1" dirty="0" err="1" smtClean="0">
                <a:solidFill>
                  <a:srgbClr val="FF0000"/>
                </a:solidFill>
                <a:latin typeface="Comic Sans MS" charset="0"/>
                <a:cs typeface="Aharoni" charset="0"/>
              </a:rPr>
              <a:t>empieza</a:t>
            </a:r>
            <a:r>
              <a:rPr lang="en-US" sz="1200" b="1" dirty="0" smtClean="0">
                <a:solidFill>
                  <a:srgbClr val="FF0000"/>
                </a:solidFill>
                <a:latin typeface="Comic Sans MS" charset="0"/>
                <a:cs typeface="Aharoni" charset="0"/>
              </a:rPr>
              <a:t> a </a:t>
            </a:r>
            <a:r>
              <a:rPr lang="en-US" sz="1200" b="1" dirty="0" err="1" smtClean="0">
                <a:solidFill>
                  <a:srgbClr val="FF0000"/>
                </a:solidFill>
                <a:latin typeface="Comic Sans MS" charset="0"/>
                <a:cs typeface="Aharoni" charset="0"/>
              </a:rPr>
              <a:t>golpear</a:t>
            </a:r>
            <a:r>
              <a:rPr lang="en-US" sz="1200" b="1" dirty="0" smtClean="0">
                <a:solidFill>
                  <a:srgbClr val="FF0000"/>
                </a:solidFill>
                <a:latin typeface="Comic Sans MS" charset="0"/>
                <a:cs typeface="Aharoni" charset="0"/>
              </a:rPr>
              <a:t> la pared y a </a:t>
            </a:r>
            <a:r>
              <a:rPr lang="en-US" sz="1200" b="1" dirty="0" err="1" smtClean="0">
                <a:solidFill>
                  <a:srgbClr val="FF0000"/>
                </a:solidFill>
                <a:latin typeface="Comic Sans MS" charset="0"/>
                <a:cs typeface="Aharoni" charset="0"/>
              </a:rPr>
              <a:t>amenazar</a:t>
            </a:r>
            <a:r>
              <a:rPr lang="en-US" sz="1200" b="1" dirty="0" smtClean="0">
                <a:solidFill>
                  <a:srgbClr val="FF0000"/>
                </a:solidFill>
                <a:latin typeface="Comic Sans MS" charset="0"/>
                <a:cs typeface="Aharoni" charset="0"/>
              </a:rPr>
              <a:t> </a:t>
            </a:r>
            <a:r>
              <a:rPr lang="en-US" sz="1200" b="1" dirty="0" err="1" smtClean="0">
                <a:solidFill>
                  <a:srgbClr val="FF0000"/>
                </a:solidFill>
                <a:latin typeface="Comic Sans MS" charset="0"/>
                <a:cs typeface="Aharoni" charset="0"/>
              </a:rPr>
              <a:t>verbalmente</a:t>
            </a:r>
            <a:r>
              <a:rPr lang="en-US" sz="1200" b="1" dirty="0" smtClean="0">
                <a:solidFill>
                  <a:srgbClr val="FF0000"/>
                </a:solidFill>
                <a:latin typeface="Comic Sans MS" charset="0"/>
                <a:cs typeface="Aharoni" charset="0"/>
              </a:rPr>
              <a:t> a </a:t>
            </a:r>
            <a:r>
              <a:rPr lang="en-US" sz="1200" b="1" dirty="0" err="1" smtClean="0">
                <a:solidFill>
                  <a:srgbClr val="FF0000"/>
                </a:solidFill>
                <a:latin typeface="Comic Sans MS" charset="0"/>
                <a:cs typeface="Aharoni" charset="0"/>
              </a:rPr>
              <a:t>mamá</a:t>
            </a:r>
            <a:endParaRPr lang="en-US" sz="1200" b="1" dirty="0">
              <a:solidFill>
                <a:srgbClr val="FF0000"/>
              </a:solidFill>
              <a:latin typeface="Comic Sans MS" charset="0"/>
              <a:cs typeface="Aharoni" charset="0"/>
            </a:endParaRPr>
          </a:p>
        </p:txBody>
      </p:sp>
      <p:grpSp>
        <p:nvGrpSpPr>
          <p:cNvPr id="64541" name="Group 13"/>
          <p:cNvGrpSpPr>
            <a:grpSpLocks/>
          </p:cNvGrpSpPr>
          <p:nvPr/>
        </p:nvGrpSpPr>
        <p:grpSpPr bwMode="auto">
          <a:xfrm>
            <a:off x="1676400" y="1447800"/>
            <a:ext cx="2009775" cy="3944938"/>
            <a:chOff x="1672367" y="1428689"/>
            <a:chExt cx="2008506" cy="3944294"/>
          </a:xfrm>
        </p:grpSpPr>
        <p:cxnSp>
          <p:nvCxnSpPr>
            <p:cNvPr id="45" name="Straight Arrow Connector 44"/>
            <p:cNvCxnSpPr/>
            <p:nvPr/>
          </p:nvCxnSpPr>
          <p:spPr>
            <a:xfrm flipV="1">
              <a:off x="1762797" y="1952478"/>
              <a:ext cx="1748320" cy="66505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64548" name="Group 11"/>
            <p:cNvGrpSpPr>
              <a:grpSpLocks/>
            </p:cNvGrpSpPr>
            <p:nvPr/>
          </p:nvGrpSpPr>
          <p:grpSpPr bwMode="auto">
            <a:xfrm>
              <a:off x="1672367" y="1428689"/>
              <a:ext cx="2008506" cy="3944294"/>
              <a:chOff x="1639887" y="1407169"/>
              <a:chExt cx="2008506" cy="3944294"/>
            </a:xfrm>
          </p:grpSpPr>
          <p:cxnSp>
            <p:nvCxnSpPr>
              <p:cNvPr id="47" name="Straight Arrow Connector 46"/>
              <p:cNvCxnSpPr/>
              <p:nvPr/>
            </p:nvCxnSpPr>
            <p:spPr>
              <a:xfrm>
                <a:off x="1709693" y="2635693"/>
                <a:ext cx="1938700" cy="271577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64550" name="Group 2"/>
              <p:cNvGrpSpPr>
                <a:grpSpLocks/>
              </p:cNvGrpSpPr>
              <p:nvPr/>
            </p:nvGrpSpPr>
            <p:grpSpPr bwMode="auto">
              <a:xfrm>
                <a:off x="1639887" y="1407169"/>
                <a:ext cx="1941513" cy="3093394"/>
                <a:chOff x="1828800" y="1768475"/>
                <a:chExt cx="1941513" cy="3093394"/>
              </a:xfrm>
            </p:grpSpPr>
            <p:cxnSp>
              <p:nvCxnSpPr>
                <p:cNvPr id="32" name="Straight Arrow Connector 31"/>
                <p:cNvCxnSpPr/>
                <p:nvPr/>
              </p:nvCxnSpPr>
              <p:spPr>
                <a:xfrm>
                  <a:off x="1904952" y="2949382"/>
                  <a:ext cx="1865721" cy="22221"/>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1904952" y="1768475"/>
                  <a:ext cx="1634092" cy="1203129"/>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flipV="1">
                  <a:off x="1828800" y="2895416"/>
                  <a:ext cx="152304" cy="152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4" name="Straight Arrow Connector 43"/>
                <p:cNvCxnSpPr>
                  <a:stCxn id="55" idx="7"/>
                </p:cNvCxnSpPr>
                <p:nvPr/>
              </p:nvCxnSpPr>
              <p:spPr>
                <a:xfrm>
                  <a:off x="1958893" y="3025570"/>
                  <a:ext cx="1772117" cy="183643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64542" name="Group 14"/>
          <p:cNvGrpSpPr>
            <a:grpSpLocks/>
          </p:cNvGrpSpPr>
          <p:nvPr/>
        </p:nvGrpSpPr>
        <p:grpSpPr bwMode="auto">
          <a:xfrm>
            <a:off x="1371600" y="4667250"/>
            <a:ext cx="2216150" cy="1428750"/>
            <a:chOff x="1371600" y="4667856"/>
            <a:chExt cx="2216785" cy="1428144"/>
          </a:xfrm>
        </p:grpSpPr>
        <p:cxnSp>
          <p:nvCxnSpPr>
            <p:cNvPr id="38" name="Straight Arrow Connector 37"/>
            <p:cNvCxnSpPr/>
            <p:nvPr/>
          </p:nvCxnSpPr>
          <p:spPr>
            <a:xfrm>
              <a:off x="1477993" y="5429533"/>
              <a:ext cx="1684820" cy="666467"/>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7" idx="6"/>
            </p:cNvCxnSpPr>
            <p:nvPr/>
          </p:nvCxnSpPr>
          <p:spPr>
            <a:xfrm flipV="1">
              <a:off x="1371600" y="4667856"/>
              <a:ext cx="2097689" cy="76009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flipH="1" flipV="1">
              <a:off x="1371600" y="5351779"/>
              <a:ext cx="152444" cy="152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9" name="Straight Arrow Connector 48"/>
            <p:cNvCxnSpPr/>
            <p:nvPr/>
          </p:nvCxnSpPr>
          <p:spPr>
            <a:xfrm>
              <a:off x="1524044" y="5427946"/>
              <a:ext cx="2064341" cy="49191"/>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4"/>
          <p:cNvSpPr txBox="1">
            <a:spLocks noChangeArrowheads="1"/>
          </p:cNvSpPr>
          <p:nvPr/>
        </p:nvSpPr>
        <p:spPr bwMode="auto">
          <a:xfrm>
            <a:off x="5867400" y="3200400"/>
            <a:ext cx="1524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en-US" sz="1400" b="1" dirty="0" err="1" smtClean="0">
                <a:solidFill>
                  <a:schemeClr val="accent2"/>
                </a:solidFill>
                <a:latin typeface="Comic Sans MS" charset="0"/>
                <a:cs typeface="Aharoni" charset="0"/>
              </a:rPr>
              <a:t>Papá</a:t>
            </a:r>
            <a:r>
              <a:rPr lang="en-US" sz="1400" b="1" dirty="0" smtClean="0">
                <a:solidFill>
                  <a:schemeClr val="accent2"/>
                </a:solidFill>
                <a:latin typeface="Comic Sans MS" charset="0"/>
                <a:cs typeface="Aharoni" charset="0"/>
              </a:rPr>
              <a:t>/</a:t>
            </a:r>
            <a:r>
              <a:rPr lang="en-US" sz="1400" b="1" dirty="0" err="1" smtClean="0">
                <a:solidFill>
                  <a:schemeClr val="accent2"/>
                </a:solidFill>
                <a:latin typeface="Comic Sans MS" charset="0"/>
                <a:cs typeface="Aharoni" charset="0"/>
              </a:rPr>
              <a:t>Mamá</a:t>
            </a:r>
            <a:endParaRPr lang="en-US" sz="1400" b="1" dirty="0">
              <a:solidFill>
                <a:schemeClr val="accent2"/>
              </a:solidFill>
              <a:latin typeface="Comic Sans MS" charset="0"/>
              <a:cs typeface="Aharoni" charset="0"/>
            </a:endParaRPr>
          </a:p>
        </p:txBody>
      </p:sp>
      <p:sp>
        <p:nvSpPr>
          <p:cNvPr id="8" name="Curved Down Arrow 7"/>
          <p:cNvSpPr/>
          <p:nvPr/>
        </p:nvSpPr>
        <p:spPr>
          <a:xfrm rot="10800000">
            <a:off x="3429000" y="3581400"/>
            <a:ext cx="3200400" cy="4270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66564" name="TextBox 13"/>
          <p:cNvSpPr txBox="1">
            <a:spLocks noChangeArrowheads="1"/>
          </p:cNvSpPr>
          <p:nvPr/>
        </p:nvSpPr>
        <p:spPr bwMode="auto">
          <a:xfrm>
            <a:off x="2514600" y="2438400"/>
            <a:ext cx="5105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es-ES_tradnl" sz="1200" b="1" dirty="0" smtClean="0">
                <a:solidFill>
                  <a:srgbClr val="FF0000"/>
                </a:solidFill>
                <a:latin typeface="Comic Sans MS" charset="0"/>
                <a:cs typeface="ＭＳ Ｐゴシック" charset="0"/>
              </a:rPr>
              <a:t>#2  Bruce dice, “Está bien” y lo hace</a:t>
            </a:r>
            <a:endParaRPr lang="es-ES_tradnl" sz="1200" b="1" dirty="0">
              <a:solidFill>
                <a:srgbClr val="FF0000"/>
              </a:solidFill>
              <a:latin typeface="Comic Sans MS" charset="0"/>
              <a:cs typeface="ＭＳ Ｐゴシック" charset="0"/>
            </a:endParaRPr>
          </a:p>
        </p:txBody>
      </p:sp>
      <p:sp>
        <p:nvSpPr>
          <p:cNvPr id="66565" name="TextBox 14"/>
          <p:cNvSpPr txBox="1">
            <a:spLocks noChangeArrowheads="1"/>
          </p:cNvSpPr>
          <p:nvPr/>
        </p:nvSpPr>
        <p:spPr bwMode="auto">
          <a:xfrm>
            <a:off x="3505200" y="4038600"/>
            <a:ext cx="3352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es-ES_tradnl" sz="1200" b="1" dirty="0" smtClean="0">
                <a:solidFill>
                  <a:schemeClr val="accent2"/>
                </a:solidFill>
                <a:latin typeface="Comic Sans MS" charset="0"/>
                <a:cs typeface="Aharoni" charset="0"/>
              </a:rPr>
              <a:t>#1  Mamá y Papá le piden a Bruce que haga algo con voz calmada y firme</a:t>
            </a:r>
            <a:endParaRPr lang="es-ES_tradnl" sz="1200" b="1" dirty="0">
              <a:solidFill>
                <a:schemeClr val="accent2"/>
              </a:solidFill>
              <a:latin typeface="Comic Sans MS" charset="0"/>
              <a:cs typeface="Aharoni" charset="0"/>
            </a:endParaRPr>
          </a:p>
        </p:txBody>
      </p:sp>
      <p:sp>
        <p:nvSpPr>
          <p:cNvPr id="66566" name="TextBox 18"/>
          <p:cNvSpPr txBox="1">
            <a:spLocks noChangeArrowheads="1"/>
          </p:cNvSpPr>
          <p:nvPr/>
        </p:nvSpPr>
        <p:spPr bwMode="auto">
          <a:xfrm>
            <a:off x="3429000" y="4495800"/>
            <a:ext cx="33528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es-ES_tradnl" sz="1200" b="1" dirty="0" smtClean="0">
                <a:solidFill>
                  <a:schemeClr val="accent2"/>
                </a:solidFill>
                <a:latin typeface="Comic Sans MS" charset="0"/>
                <a:cs typeface="Aharoni" charset="0"/>
              </a:rPr>
              <a:t>#3  Ambos, Mamá y Papá elogian a Bruce por obedecer y le dan su recompensa de acuerdo al contrato</a:t>
            </a:r>
            <a:endParaRPr lang="es-ES_tradnl" sz="1200" b="1" dirty="0">
              <a:solidFill>
                <a:schemeClr val="accent2"/>
              </a:solidFill>
              <a:latin typeface="Comic Sans MS" charset="0"/>
              <a:cs typeface="Aharoni" charset="0"/>
            </a:endParaRPr>
          </a:p>
        </p:txBody>
      </p:sp>
      <p:sp>
        <p:nvSpPr>
          <p:cNvPr id="20" name="Curved Down Arrow 19"/>
          <p:cNvSpPr/>
          <p:nvPr/>
        </p:nvSpPr>
        <p:spPr>
          <a:xfrm>
            <a:off x="3048000" y="2133600"/>
            <a:ext cx="4114800" cy="427038"/>
          </a:xfrm>
          <a:prstGeom prst="curvedDownArrow">
            <a:avLst>
              <a:gd name="adj1" fmla="val 25000"/>
              <a:gd name="adj2" fmla="val 50000"/>
              <a:gd name="adj3" fmla="val 1511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36" name="Title 1"/>
          <p:cNvSpPr>
            <a:spLocks noGrp="1"/>
          </p:cNvSpPr>
          <p:nvPr>
            <p:ph type="title"/>
          </p:nvPr>
        </p:nvSpPr>
        <p:spPr>
          <a:xfrm>
            <a:off x="0" y="0"/>
            <a:ext cx="4800600" cy="990600"/>
          </a:xfrm>
        </p:spPr>
        <p:txBody>
          <a:bodyPr>
            <a:normAutofit/>
          </a:bodyPr>
          <a:lstStyle/>
          <a:p>
            <a:pPr eaLnBrk="1" hangingPunct="1"/>
            <a:r>
              <a:rPr lang="es-ES_tradnl" sz="1800" b="1" dirty="0" smtClean="0">
                <a:solidFill>
                  <a:schemeClr val="accent2"/>
                </a:solidFill>
                <a:latin typeface="Arial" charset="0"/>
                <a:cs typeface="Arial" charset="0"/>
              </a:rPr>
              <a:t>Después:  </a:t>
            </a:r>
            <a:r>
              <a:rPr lang="es-ES_tradnl" altLang="ja-JP" sz="1800" b="1" dirty="0" smtClean="0">
                <a:solidFill>
                  <a:schemeClr val="accent2"/>
                </a:solidFill>
                <a:latin typeface="Arial" charset="0"/>
                <a:cs typeface="Arial" charset="0"/>
              </a:rPr>
              <a:t>“Qué</a:t>
            </a:r>
            <a:r>
              <a:rPr lang="es-ES_tradnl" sz="1800" b="1" dirty="0" smtClean="0">
                <a:solidFill>
                  <a:schemeClr val="accent2"/>
                </a:solidFill>
                <a:latin typeface="Arial" charset="0"/>
                <a:cs typeface="Arial" charset="0"/>
              </a:rPr>
              <a:t> pasará en el futuro con Recompensas de Celebración</a:t>
            </a:r>
            <a:r>
              <a:rPr lang="es-ES_tradnl" altLang="ja-JP" sz="1800" b="1" dirty="0" smtClean="0">
                <a:solidFill>
                  <a:schemeClr val="accent2"/>
                </a:solidFill>
                <a:latin typeface="Arial" charset="0"/>
                <a:cs typeface="Arial" charset="0"/>
              </a:rPr>
              <a:t>”</a:t>
            </a:r>
            <a:r>
              <a:rPr lang="es-ES_tradnl" sz="1800" b="1" i="1" dirty="0" smtClean="0">
                <a:solidFill>
                  <a:schemeClr val="accent2"/>
                </a:solidFill>
                <a:latin typeface="Arial" charset="0"/>
                <a:cs typeface="Arial" charset="0"/>
              </a:rPr>
              <a:t/>
            </a:r>
            <a:br>
              <a:rPr lang="es-ES_tradnl" sz="1800" b="1" i="1" dirty="0" smtClean="0">
                <a:solidFill>
                  <a:schemeClr val="accent2"/>
                </a:solidFill>
                <a:latin typeface="Arial" charset="0"/>
                <a:cs typeface="Arial" charset="0"/>
              </a:rPr>
            </a:br>
            <a:r>
              <a:rPr lang="es-ES_tradnl" sz="1800" b="1" dirty="0" smtClean="0">
                <a:solidFill>
                  <a:schemeClr val="accent2"/>
                </a:solidFill>
                <a:latin typeface="Arial" charset="0"/>
                <a:cs typeface="Arial" charset="0"/>
              </a:rPr>
              <a:t>Síntoma: Irrespeto y Agresividad</a:t>
            </a:r>
            <a:endParaRPr lang="es-ES_tradnl" sz="1800" b="1" dirty="0">
              <a:solidFill>
                <a:schemeClr val="accent2"/>
              </a:solidFill>
              <a:latin typeface="Arial" charset="0"/>
              <a:cs typeface="Arial" charset="0"/>
            </a:endParaRPr>
          </a:p>
        </p:txBody>
      </p:sp>
      <p:sp>
        <p:nvSpPr>
          <p:cNvPr id="66569" name="TextBox 16"/>
          <p:cNvSpPr txBox="1">
            <a:spLocks noChangeArrowheads="1"/>
          </p:cNvSpPr>
          <p:nvPr/>
        </p:nvSpPr>
        <p:spPr bwMode="auto">
          <a:xfrm>
            <a:off x="2362200" y="1828800"/>
            <a:ext cx="54102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en-US" sz="1200" b="1" dirty="0">
                <a:solidFill>
                  <a:srgbClr val="FF0000"/>
                </a:solidFill>
                <a:latin typeface="Comic Sans MS" charset="0"/>
                <a:cs typeface="Aharoni" charset="0"/>
              </a:rPr>
              <a:t>#4  Bruce </a:t>
            </a:r>
            <a:r>
              <a:rPr lang="en-US" sz="1200" b="1" dirty="0" smtClean="0">
                <a:solidFill>
                  <a:srgbClr val="FF0000"/>
                </a:solidFill>
                <a:latin typeface="Comic Sans MS" charset="0"/>
                <a:cs typeface="Aharoni" charset="0"/>
              </a:rPr>
              <a:t>se </a:t>
            </a:r>
            <a:r>
              <a:rPr lang="en-US" sz="1200" b="1" dirty="0" err="1" smtClean="0">
                <a:solidFill>
                  <a:srgbClr val="FF0000"/>
                </a:solidFill>
                <a:latin typeface="Comic Sans MS" charset="0"/>
                <a:cs typeface="Aharoni" charset="0"/>
              </a:rPr>
              <a:t>sorprende</a:t>
            </a:r>
            <a:r>
              <a:rPr lang="en-US" sz="1200" b="1" dirty="0" smtClean="0">
                <a:solidFill>
                  <a:srgbClr val="FF0000"/>
                </a:solidFill>
                <a:latin typeface="Comic Sans MS" charset="0"/>
                <a:cs typeface="Aharoni" charset="0"/>
              </a:rPr>
              <a:t> y le </a:t>
            </a:r>
            <a:r>
              <a:rPr lang="en-US" sz="1200" b="1" dirty="0" err="1" smtClean="0">
                <a:solidFill>
                  <a:srgbClr val="FF0000"/>
                </a:solidFill>
                <a:latin typeface="Comic Sans MS" charset="0"/>
                <a:cs typeface="Aharoni" charset="0"/>
              </a:rPr>
              <a:t>agrada</a:t>
            </a:r>
            <a:r>
              <a:rPr lang="en-US" sz="1200" b="1" dirty="0" smtClean="0">
                <a:solidFill>
                  <a:srgbClr val="FF0000"/>
                </a:solidFill>
                <a:latin typeface="Comic Sans MS" charset="0"/>
                <a:cs typeface="Aharoni" charset="0"/>
              </a:rPr>
              <a:t> la </a:t>
            </a:r>
            <a:r>
              <a:rPr lang="en-US" sz="1200" b="1" dirty="0" err="1" smtClean="0">
                <a:solidFill>
                  <a:srgbClr val="FF0000"/>
                </a:solidFill>
                <a:latin typeface="Comic Sans MS" charset="0"/>
                <a:cs typeface="Aharoni" charset="0"/>
              </a:rPr>
              <a:t>recompensa</a:t>
            </a:r>
            <a:endParaRPr lang="en-US" sz="1200" b="1" dirty="0">
              <a:solidFill>
                <a:srgbClr val="FF0000"/>
              </a:solidFill>
              <a:latin typeface="Comic Sans MS" charset="0"/>
              <a:cs typeface="Aharoni" charset="0"/>
            </a:endParaRPr>
          </a:p>
        </p:txBody>
      </p:sp>
      <p:pic>
        <p:nvPicPr>
          <p:cNvPr id="66570" name="Picture 20" descr="seed.gif"/>
          <p:cNvPicPr>
            <a:picLocks noChangeAspect="1"/>
          </p:cNvPicPr>
          <p:nvPr/>
        </p:nvPicPr>
        <p:blipFill>
          <a:blip r:embed="rId3" cstate="email">
            <a:lum bright="-20000"/>
            <a:extLst>
              <a:ext uri="{28A0092B-C50C-407E-A947-70E740481C1C}">
                <a14:useLocalDpi xmlns:a14="http://schemas.microsoft.com/office/drawing/2010/main" val="0"/>
              </a:ext>
            </a:extLst>
          </a:blip>
          <a:srcRect/>
          <a:stretch>
            <a:fillRect/>
          </a:stretch>
        </p:blipFill>
        <p:spPr bwMode="auto">
          <a:xfrm>
            <a:off x="4724400" y="2971800"/>
            <a:ext cx="7620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71" name="TextBox 30"/>
          <p:cNvSpPr txBox="1">
            <a:spLocks noChangeArrowheads="1"/>
          </p:cNvSpPr>
          <p:nvPr/>
        </p:nvSpPr>
        <p:spPr bwMode="auto">
          <a:xfrm>
            <a:off x="3810000" y="3657600"/>
            <a:ext cx="24384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en-US" sz="1200" b="1" dirty="0" smtClean="0">
                <a:latin typeface="Comic Sans MS" charset="0"/>
                <a:cs typeface="ＭＳ Ｐゴシック" charset="0"/>
              </a:rPr>
              <a:t>ABUSO DE PODER</a:t>
            </a:r>
            <a:endParaRPr lang="en-US" sz="1200" b="1" dirty="0">
              <a:latin typeface="Comic Sans MS" charset="0"/>
              <a:cs typeface="ＭＳ Ｐゴシック" charset="0"/>
            </a:endParaRPr>
          </a:p>
        </p:txBody>
      </p:sp>
      <p:sp>
        <p:nvSpPr>
          <p:cNvPr id="23" name="Curved Down Arrow 22"/>
          <p:cNvSpPr/>
          <p:nvPr/>
        </p:nvSpPr>
        <p:spPr>
          <a:xfrm rot="10800000">
            <a:off x="2563813" y="5486400"/>
            <a:ext cx="4979987" cy="609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1" name="Curved Down Arrow 10"/>
          <p:cNvSpPr/>
          <p:nvPr/>
        </p:nvSpPr>
        <p:spPr>
          <a:xfrm rot="10800000">
            <a:off x="3124200" y="4114800"/>
            <a:ext cx="4114800" cy="457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0" name="Curved Down Arrow 9"/>
          <p:cNvSpPr/>
          <p:nvPr/>
        </p:nvSpPr>
        <p:spPr>
          <a:xfrm>
            <a:off x="3581400" y="2743200"/>
            <a:ext cx="3200400" cy="4270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66575" name="TextBox 4"/>
          <p:cNvSpPr txBox="1">
            <a:spLocks noChangeArrowheads="1"/>
          </p:cNvSpPr>
          <p:nvPr/>
        </p:nvSpPr>
        <p:spPr bwMode="auto">
          <a:xfrm>
            <a:off x="2971800" y="3200400"/>
            <a:ext cx="9906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en-US" sz="1400" b="1">
                <a:solidFill>
                  <a:srgbClr val="FF0000"/>
                </a:solidFill>
                <a:latin typeface="Berlin Sans FB" charset="0"/>
                <a:cs typeface="ＭＳ Ｐゴシック" charset="0"/>
              </a:rPr>
              <a:t>Bruce</a:t>
            </a:r>
          </a:p>
        </p:txBody>
      </p:sp>
      <p:pic>
        <p:nvPicPr>
          <p:cNvPr id="66576" name="Picture 47" descr="sfi-logo hi res copy copy.gif"/>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316913" y="6096000"/>
            <a:ext cx="598487"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77" name="TextBox 60"/>
          <p:cNvSpPr txBox="1">
            <a:spLocks noChangeArrowheads="1"/>
          </p:cNvSpPr>
          <p:nvPr/>
        </p:nvSpPr>
        <p:spPr bwMode="auto">
          <a:xfrm>
            <a:off x="114300" y="3522663"/>
            <a:ext cx="1524000" cy="1975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spcBef>
                <a:spcPct val="20000"/>
              </a:spcBef>
            </a:pPr>
            <a:r>
              <a:rPr lang="es-ES_tradnl" sz="1200" b="1" u="sng" dirty="0" smtClean="0">
                <a:cs typeface="ＭＳ Ｐゴシック" charset="0"/>
              </a:rPr>
              <a:t>Trasfondo Saludable:</a:t>
            </a:r>
          </a:p>
          <a:p>
            <a:pPr eaLnBrk="1" hangingPunct="1">
              <a:spcBef>
                <a:spcPct val="20000"/>
              </a:spcBef>
            </a:pPr>
            <a:r>
              <a:rPr lang="es-ES_tradnl" sz="1200" b="1" dirty="0" smtClean="0">
                <a:solidFill>
                  <a:srgbClr val="FF0000"/>
                </a:solidFill>
                <a:cs typeface="ＭＳ Ｐゴシック" charset="0"/>
              </a:rPr>
              <a:t>Disciplina Consistente con reglas y recompensas claras</a:t>
            </a:r>
            <a:endParaRPr lang="es-ES_tradnl" sz="500" b="1" dirty="0" smtClean="0">
              <a:cs typeface="ＭＳ Ｐゴシック" charset="0"/>
            </a:endParaRPr>
          </a:p>
          <a:p>
            <a:pPr eaLnBrk="1" hangingPunct="1"/>
            <a:r>
              <a:rPr lang="es-ES_tradnl" sz="1200" b="1" u="sng" dirty="0" smtClean="0">
                <a:solidFill>
                  <a:schemeClr val="accent2"/>
                </a:solidFill>
                <a:cs typeface="ＭＳ Ｐゴシック" charset="0"/>
              </a:rPr>
              <a:t>Nueva Técnica</a:t>
            </a:r>
            <a:r>
              <a:rPr lang="es-ES_tradnl" sz="1200" b="1" dirty="0" smtClean="0">
                <a:solidFill>
                  <a:schemeClr val="accent2"/>
                </a:solidFill>
                <a:cs typeface="ＭＳ Ｐゴシック" charset="0"/>
              </a:rPr>
              <a:t>:</a:t>
            </a:r>
          </a:p>
          <a:p>
            <a:pPr eaLnBrk="1" hangingPunct="1"/>
            <a:r>
              <a:rPr lang="es-ES_tradnl" sz="1200" b="1" dirty="0" smtClean="0">
                <a:solidFill>
                  <a:schemeClr val="accent2"/>
                </a:solidFill>
                <a:cs typeface="ＭＳ Ｐゴシック" charset="0"/>
              </a:rPr>
              <a:t>El uso de un contrato</a:t>
            </a:r>
            <a:endParaRPr lang="es-ES_tradnl" sz="1200" b="1" dirty="0">
              <a:solidFill>
                <a:schemeClr val="accent2"/>
              </a:solidFill>
              <a:cs typeface="ＭＳ Ｐゴシック" charset="0"/>
            </a:endParaRPr>
          </a:p>
        </p:txBody>
      </p:sp>
      <p:sp>
        <p:nvSpPr>
          <p:cNvPr id="77" name="TextBox 76"/>
          <p:cNvSpPr txBox="1">
            <a:spLocks noChangeArrowheads="1"/>
          </p:cNvSpPr>
          <p:nvPr/>
        </p:nvSpPr>
        <p:spPr bwMode="auto">
          <a:xfrm>
            <a:off x="7727950" y="3519488"/>
            <a:ext cx="1447800" cy="1831271"/>
          </a:xfrm>
          <a:prstGeom prst="rect">
            <a:avLst/>
          </a:prstGeom>
          <a:noFill/>
          <a:ln w="9525">
            <a:noFill/>
            <a:miter lim="800000"/>
            <a:headEnd/>
            <a:tailEnd/>
          </a:ln>
        </p:spPr>
        <p:txBody>
          <a:bodyPr>
            <a:spAutoFit/>
          </a:bodyPr>
          <a:lstStyle/>
          <a:p>
            <a:pPr eaLnBrk="1" hangingPunct="1">
              <a:defRPr/>
            </a:pPr>
            <a:r>
              <a:rPr lang="es-ES_tradnl" sz="1200" b="1" u="sng" dirty="0" smtClean="0">
                <a:solidFill>
                  <a:schemeClr val="accent2"/>
                </a:solidFill>
                <a:latin typeface="Arial" panose="020B0604020202020204" pitchFamily="34" charset="0"/>
                <a:ea typeface="MS PGothic" panose="020B0600070205080204" pitchFamily="34" charset="-128"/>
                <a:cs typeface="+mn-cs"/>
              </a:rPr>
              <a:t>Trasfondo Saludable:</a:t>
            </a:r>
          </a:p>
          <a:p>
            <a:pPr eaLnBrk="1" hangingPunct="1">
              <a:defRPr/>
            </a:pPr>
            <a:r>
              <a:rPr lang="es-ES_tradnl" sz="1200" b="1" dirty="0" smtClean="0">
                <a:solidFill>
                  <a:srgbClr val="FF0000"/>
                </a:solidFill>
                <a:latin typeface="Arial" panose="020B0604020202020204" pitchFamily="34" charset="0"/>
                <a:ea typeface="MS PGothic" panose="020B0600070205080204" pitchFamily="34" charset="-128"/>
                <a:cs typeface="+mn-cs"/>
              </a:rPr>
              <a:t>Los padres trabajan juntos</a:t>
            </a:r>
          </a:p>
          <a:p>
            <a:pPr eaLnBrk="1" hangingPunct="1">
              <a:defRPr/>
            </a:pPr>
            <a:endParaRPr lang="es-ES_tradnl" sz="500" b="1" u="sng" dirty="0" smtClean="0">
              <a:solidFill>
                <a:schemeClr val="accent2"/>
              </a:solidFill>
              <a:latin typeface="Arial" panose="020B0604020202020204" pitchFamily="34" charset="0"/>
              <a:ea typeface="MS PGothic" panose="020B0600070205080204" pitchFamily="34" charset="-128"/>
              <a:cs typeface="+mn-cs"/>
            </a:endParaRPr>
          </a:p>
          <a:p>
            <a:pPr eaLnBrk="1" hangingPunct="1">
              <a:defRPr/>
            </a:pPr>
            <a:r>
              <a:rPr lang="es-ES_tradnl" sz="1200" b="1" u="sng" dirty="0" smtClean="0">
                <a:solidFill>
                  <a:schemeClr val="accent2"/>
                </a:solidFill>
                <a:latin typeface="Arial" panose="020B0604020202020204" pitchFamily="34" charset="0"/>
                <a:ea typeface="MS PGothic" panose="020B0600070205080204" pitchFamily="34" charset="-128"/>
                <a:cs typeface="+mn-cs"/>
              </a:rPr>
              <a:t>Nueva Técnica:</a:t>
            </a:r>
          </a:p>
          <a:p>
            <a:pPr eaLnBrk="1" hangingPunct="1">
              <a:defRPr/>
            </a:pPr>
            <a:r>
              <a:rPr lang="es-ES_tradnl" sz="1200" b="1" dirty="0" smtClean="0">
                <a:solidFill>
                  <a:schemeClr val="accent2"/>
                </a:solidFill>
                <a:latin typeface="Arial" panose="020B0604020202020204" pitchFamily="34" charset="0"/>
                <a:ea typeface="MS PGothic" panose="020B0600070205080204" pitchFamily="34" charset="-128"/>
                <a:cs typeface="+mn-cs"/>
              </a:rPr>
              <a:t> El uso de un contrato</a:t>
            </a:r>
          </a:p>
          <a:p>
            <a:pPr eaLnBrk="1" hangingPunct="1">
              <a:defRPr/>
            </a:pPr>
            <a:endParaRPr lang="en-US" sz="1200" b="1" dirty="0">
              <a:solidFill>
                <a:srgbClr val="FF0000"/>
              </a:solidFill>
              <a:latin typeface="+mn-lt"/>
              <a:ea typeface="ＭＳ Ｐゴシック" panose="020B0600070205080204" pitchFamily="34" charset="-128"/>
              <a:cs typeface="+mn-cs"/>
            </a:endParaRPr>
          </a:p>
          <a:p>
            <a:pPr eaLnBrk="1" hangingPunct="1">
              <a:defRPr/>
            </a:pPr>
            <a:endParaRPr lang="en-US" sz="1200" b="1" dirty="0">
              <a:latin typeface="+mn-lt"/>
              <a:ea typeface="ＭＳ Ｐゴシック" panose="020B0600070205080204" pitchFamily="34" charset="-128"/>
              <a:cs typeface="+mn-cs"/>
            </a:endParaRPr>
          </a:p>
        </p:txBody>
      </p:sp>
      <p:sp>
        <p:nvSpPr>
          <p:cNvPr id="66579" name="TextBox 56"/>
          <p:cNvSpPr txBox="1">
            <a:spLocks noChangeArrowheads="1"/>
          </p:cNvSpPr>
          <p:nvPr/>
        </p:nvSpPr>
        <p:spPr bwMode="auto">
          <a:xfrm>
            <a:off x="2933700" y="5334000"/>
            <a:ext cx="4343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es-ES_tradnl" sz="1200" b="1" dirty="0" smtClean="0">
                <a:solidFill>
                  <a:schemeClr val="accent2"/>
                </a:solidFill>
                <a:latin typeface="Comic Sans MS" charset="0"/>
                <a:cs typeface="Aharoni" charset="0"/>
              </a:rPr>
              <a:t>#5  Mamá y Papá comienzan a sentirse más relajados hacia Bruce y ambos se sienten apoyados por trabajar el plan de manera consistente.  </a:t>
            </a:r>
            <a:endParaRPr lang="es-ES_tradnl" sz="1200" b="1" dirty="0">
              <a:solidFill>
                <a:schemeClr val="accent2"/>
              </a:solidFill>
              <a:latin typeface="Comic Sans MS" charset="0"/>
              <a:cs typeface="Aharoni" charset="0"/>
            </a:endParaRPr>
          </a:p>
        </p:txBody>
      </p:sp>
      <p:sp>
        <p:nvSpPr>
          <p:cNvPr id="48" name="Curved Down Arrow 47"/>
          <p:cNvSpPr/>
          <p:nvPr/>
        </p:nvSpPr>
        <p:spPr>
          <a:xfrm rot="10800000">
            <a:off x="2933700" y="4579938"/>
            <a:ext cx="4419600" cy="609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37" name="Oval 36"/>
          <p:cNvSpPr>
            <a:spLocks noChangeArrowheads="1"/>
          </p:cNvSpPr>
          <p:nvPr/>
        </p:nvSpPr>
        <p:spPr bwMode="auto">
          <a:xfrm>
            <a:off x="4876800" y="3048000"/>
            <a:ext cx="457200" cy="333375"/>
          </a:xfrm>
          <a:prstGeom prst="ellipse">
            <a:avLst/>
          </a:prstGeom>
          <a:blipFill dpi="0" rotWithShape="1">
            <a:blip r:embed="rId5"/>
            <a:srcRect/>
            <a:stretch>
              <a:fillRect/>
            </a:stretch>
          </a:blipFill>
          <a:ln>
            <a:noFill/>
          </a:ln>
          <a:extLst>
            <a:ext uri="{91240B29-F687-4f45-9708-019B960494DF}">
              <a14:hiddenLine xmlns:a14="http://schemas.microsoft.com/office/drawing/2010/main" xmlns="" w="25400">
                <a:solidFill>
                  <a:srgbClr val="000000"/>
                </a:solidFill>
                <a:round/>
                <a:headEnd/>
                <a:tailEnd/>
              </a14:hiddenLine>
            </a:ext>
          </a:extLst>
        </p:spPr>
        <p:txBody>
          <a:bodyPr anchor="ctr"/>
          <a:lstStyle/>
          <a:p>
            <a:pPr algn="ctr" eaLnBrk="1" hangingPunct="1">
              <a:defRPr/>
            </a:pPr>
            <a:endParaRPr lang="en-US">
              <a:solidFill>
                <a:schemeClr val="lt1"/>
              </a:solidFill>
              <a:latin typeface="+mn-lt"/>
              <a:ea typeface="+mn-ea"/>
              <a:cs typeface="+mn-cs"/>
            </a:endParaRPr>
          </a:p>
        </p:txBody>
      </p:sp>
      <p:sp>
        <p:nvSpPr>
          <p:cNvPr id="66582" name="TextBox 16"/>
          <p:cNvSpPr txBox="1">
            <a:spLocks noChangeArrowheads="1"/>
          </p:cNvSpPr>
          <p:nvPr/>
        </p:nvSpPr>
        <p:spPr bwMode="auto">
          <a:xfrm>
            <a:off x="1890713" y="1295400"/>
            <a:ext cx="655955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es-ES_tradnl" sz="1200" b="1" dirty="0" smtClean="0">
                <a:solidFill>
                  <a:srgbClr val="FF0000"/>
                </a:solidFill>
                <a:latin typeface="Comic Sans MS" charset="0"/>
                <a:cs typeface="Aharoni" charset="0"/>
              </a:rPr>
              <a:t>#6  A Bruce le agrada el nuevo clima en el hogar, con menos tensiones y peleas</a:t>
            </a:r>
            <a:endParaRPr lang="es-ES_tradnl" sz="1200" b="1" dirty="0">
              <a:solidFill>
                <a:srgbClr val="FF0000"/>
              </a:solidFill>
              <a:latin typeface="Comic Sans MS" charset="0"/>
              <a:cs typeface="Aharoni" charset="0"/>
            </a:endParaRPr>
          </a:p>
        </p:txBody>
      </p:sp>
      <p:sp>
        <p:nvSpPr>
          <p:cNvPr id="62" name="Curved Down Arrow 61"/>
          <p:cNvSpPr/>
          <p:nvPr/>
        </p:nvSpPr>
        <p:spPr>
          <a:xfrm>
            <a:off x="2743200" y="1600200"/>
            <a:ext cx="4648200" cy="427038"/>
          </a:xfrm>
          <a:prstGeom prst="curvedDownArrow">
            <a:avLst>
              <a:gd name="adj1" fmla="val 25000"/>
              <a:gd name="adj2" fmla="val 50000"/>
              <a:gd name="adj3" fmla="val 1511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grpSp>
        <p:nvGrpSpPr>
          <p:cNvPr id="66584" name="Group 11"/>
          <p:cNvGrpSpPr>
            <a:grpSpLocks/>
          </p:cNvGrpSpPr>
          <p:nvPr/>
        </p:nvGrpSpPr>
        <p:grpSpPr bwMode="auto">
          <a:xfrm>
            <a:off x="6781800" y="4224338"/>
            <a:ext cx="1006475" cy="1033462"/>
            <a:chOff x="7832440" y="4191000"/>
            <a:chExt cx="1006760" cy="1032467"/>
          </a:xfrm>
        </p:grpSpPr>
        <p:cxnSp>
          <p:nvCxnSpPr>
            <p:cNvPr id="83" name="Straight Arrow Connector 82"/>
            <p:cNvCxnSpPr/>
            <p:nvPr/>
          </p:nvCxnSpPr>
          <p:spPr>
            <a:xfrm flipH="1">
              <a:off x="8130975" y="4298846"/>
              <a:ext cx="608185" cy="924621"/>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flipV="1">
              <a:off x="8686757" y="4191000"/>
              <a:ext cx="152443" cy="1522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66" name="Straight Arrow Connector 65"/>
            <p:cNvCxnSpPr/>
            <p:nvPr/>
          </p:nvCxnSpPr>
          <p:spPr>
            <a:xfrm flipH="1">
              <a:off x="7832440" y="4267127"/>
              <a:ext cx="876548" cy="30767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6585" name="Group 1"/>
          <p:cNvGrpSpPr>
            <a:grpSpLocks/>
          </p:cNvGrpSpPr>
          <p:nvPr/>
        </p:nvGrpSpPr>
        <p:grpSpPr bwMode="auto">
          <a:xfrm>
            <a:off x="1646238" y="2203450"/>
            <a:ext cx="2239962" cy="2513013"/>
            <a:chOff x="1066800" y="4343400"/>
            <a:chExt cx="2239962" cy="2513011"/>
          </a:xfrm>
        </p:grpSpPr>
        <p:cxnSp>
          <p:nvCxnSpPr>
            <p:cNvPr id="30" name="Straight Arrow Connector 29"/>
            <p:cNvCxnSpPr/>
            <p:nvPr/>
          </p:nvCxnSpPr>
          <p:spPr>
            <a:xfrm>
              <a:off x="1143000" y="4419600"/>
              <a:ext cx="1744662" cy="2436811"/>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flipH="1" flipV="1">
              <a:off x="1066800"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38" name="Straight Arrow Connector 37"/>
            <p:cNvCxnSpPr/>
            <p:nvPr/>
          </p:nvCxnSpPr>
          <p:spPr>
            <a:xfrm>
              <a:off x="1200150" y="4433888"/>
              <a:ext cx="2106612" cy="1820861"/>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31" name="TextBox 30"/>
          <p:cNvSpPr txBox="1">
            <a:spLocks noChangeArrowheads="1"/>
          </p:cNvSpPr>
          <p:nvPr/>
        </p:nvSpPr>
        <p:spPr bwMode="auto">
          <a:xfrm>
            <a:off x="20638" y="1776413"/>
            <a:ext cx="1884362" cy="1461939"/>
          </a:xfrm>
          <a:prstGeom prst="rect">
            <a:avLst/>
          </a:prstGeom>
          <a:noFill/>
          <a:ln w="9525">
            <a:noFill/>
            <a:miter lim="800000"/>
            <a:headEnd/>
            <a:tailEnd/>
          </a:ln>
        </p:spPr>
        <p:txBody>
          <a:bodyPr>
            <a:spAutoFit/>
          </a:bodyPr>
          <a:lstStyle/>
          <a:p>
            <a:pPr eaLnBrk="1" hangingPunct="1">
              <a:defRPr/>
            </a:pPr>
            <a:r>
              <a:rPr lang="es-ES_tradnl" sz="1200" b="1" u="sng" dirty="0" smtClean="0">
                <a:latin typeface="+mn-lt"/>
                <a:ea typeface="ＭＳ Ｐゴシック" panose="020B0600070205080204" pitchFamily="34" charset="-128"/>
                <a:cs typeface="+mn-cs"/>
              </a:rPr>
              <a:t>Trasfondo saludable:</a:t>
            </a:r>
            <a:endParaRPr lang="es-ES_tradnl" sz="1200" b="1" dirty="0" smtClean="0">
              <a:latin typeface="+mn-lt"/>
              <a:ea typeface="ＭＳ Ｐゴシック" panose="020B0600070205080204" pitchFamily="34" charset="-128"/>
              <a:cs typeface="+mn-cs"/>
            </a:endParaRPr>
          </a:p>
          <a:p>
            <a:pPr eaLnBrk="1" hangingPunct="1">
              <a:defRPr/>
            </a:pPr>
            <a:r>
              <a:rPr lang="es-ES_tradnl" sz="1200" b="1" dirty="0" smtClean="0">
                <a:solidFill>
                  <a:srgbClr val="FF0000"/>
                </a:solidFill>
                <a:latin typeface="+mn-lt"/>
                <a:ea typeface="ＭＳ Ｐゴシック" panose="020B0600070205080204" pitchFamily="34" charset="-128"/>
                <a:cs typeface="+mn-cs"/>
              </a:rPr>
              <a:t>Tácticas de Desescalada</a:t>
            </a:r>
          </a:p>
          <a:p>
            <a:pPr eaLnBrk="1" hangingPunct="1">
              <a:defRPr/>
            </a:pPr>
            <a:endParaRPr lang="es-ES_tradnl" sz="500" b="1" dirty="0" smtClean="0">
              <a:solidFill>
                <a:srgbClr val="FF0000"/>
              </a:solidFill>
              <a:latin typeface="+mn-lt"/>
              <a:ea typeface="ＭＳ Ｐゴシック" panose="020B0600070205080204" pitchFamily="34" charset="-128"/>
              <a:cs typeface="+mn-cs"/>
            </a:endParaRPr>
          </a:p>
          <a:p>
            <a:pPr eaLnBrk="1" hangingPunct="1">
              <a:defRPr/>
            </a:pPr>
            <a:r>
              <a:rPr lang="es-ES_tradnl" altLang="en-US" sz="1200" b="1" u="sng" dirty="0" smtClean="0">
                <a:solidFill>
                  <a:schemeClr val="accent2"/>
                </a:solidFill>
                <a:latin typeface="Arial" panose="020B0604020202020204" pitchFamily="34" charset="0"/>
                <a:ea typeface="ＭＳ Ｐゴシック" panose="020B0600070205080204" pitchFamily="34" charset="-128"/>
                <a:cs typeface="+mn-cs"/>
              </a:rPr>
              <a:t>Nueva técnica</a:t>
            </a:r>
            <a:r>
              <a:rPr lang="es-ES_tradnl" altLang="en-US" sz="1200" b="1" dirty="0" smtClean="0">
                <a:solidFill>
                  <a:schemeClr val="accent2"/>
                </a:solidFill>
                <a:latin typeface="Arial" panose="020B0604020202020204" pitchFamily="34" charset="0"/>
                <a:ea typeface="ＭＳ Ｐゴシック" panose="020B0600070205080204" pitchFamily="34" charset="-128"/>
                <a:cs typeface="+mn-cs"/>
              </a:rPr>
              <a:t>:</a:t>
            </a:r>
          </a:p>
          <a:p>
            <a:pPr eaLnBrk="1" hangingPunct="1">
              <a:defRPr/>
            </a:pPr>
            <a:r>
              <a:rPr lang="es-ES_tradnl" altLang="en-US" sz="1200" b="1" dirty="0" smtClean="0">
                <a:solidFill>
                  <a:schemeClr val="accent2"/>
                </a:solidFill>
                <a:latin typeface="Arial" panose="020B0604020202020204" pitchFamily="34" charset="0"/>
                <a:ea typeface="ＭＳ Ｐゴシック" panose="020B0600070205080204" pitchFamily="34" charset="-128"/>
                <a:cs typeface="+mn-cs"/>
              </a:rPr>
              <a:t>Uso de un tono de voz calmado y de elogio</a:t>
            </a:r>
          </a:p>
          <a:p>
            <a:pPr eaLnBrk="1" hangingPunct="1">
              <a:defRPr/>
            </a:pPr>
            <a:endParaRPr lang="en-US" sz="1200" b="1" dirty="0">
              <a:latin typeface="+mn-lt"/>
              <a:ea typeface="ＭＳ Ｐゴシック" panose="020B0600070205080204" pitchFamily="34" charset="-128"/>
              <a:cs typeface="+mn-cs"/>
            </a:endParaRPr>
          </a:p>
        </p:txBody>
      </p:sp>
      <p:grpSp>
        <p:nvGrpSpPr>
          <p:cNvPr id="66587" name="Group 33"/>
          <p:cNvGrpSpPr>
            <a:grpSpLocks/>
          </p:cNvGrpSpPr>
          <p:nvPr/>
        </p:nvGrpSpPr>
        <p:grpSpPr bwMode="auto">
          <a:xfrm rot="21301669">
            <a:off x="1349375" y="4487863"/>
            <a:ext cx="3070225" cy="609600"/>
            <a:chOff x="1066800" y="4343400"/>
            <a:chExt cx="3451225" cy="610393"/>
          </a:xfrm>
        </p:grpSpPr>
        <p:cxnSp>
          <p:nvCxnSpPr>
            <p:cNvPr id="40" name="Straight Arrow Connector 39"/>
            <p:cNvCxnSpPr/>
            <p:nvPr/>
          </p:nvCxnSpPr>
          <p:spPr>
            <a:xfrm>
              <a:off x="1144588" y="4435595"/>
              <a:ext cx="3373437" cy="51819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flipH="1" flipV="1">
              <a:off x="1066800" y="4343400"/>
              <a:ext cx="152400" cy="1525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4"/>
          <p:cNvSpPr txBox="1">
            <a:spLocks noChangeArrowheads="1"/>
          </p:cNvSpPr>
          <p:nvPr/>
        </p:nvSpPr>
        <p:spPr bwMode="auto">
          <a:xfrm>
            <a:off x="5867400" y="3200400"/>
            <a:ext cx="1524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en-US" sz="1400" b="1" dirty="0" err="1" smtClean="0">
                <a:solidFill>
                  <a:schemeClr val="accent2"/>
                </a:solidFill>
                <a:latin typeface="Comic Sans MS" charset="0"/>
                <a:cs typeface="Aharoni" charset="0"/>
              </a:rPr>
              <a:t>Papá</a:t>
            </a:r>
            <a:r>
              <a:rPr lang="en-US" sz="1400" b="1" dirty="0" smtClean="0">
                <a:solidFill>
                  <a:schemeClr val="accent2"/>
                </a:solidFill>
                <a:latin typeface="Comic Sans MS" charset="0"/>
                <a:cs typeface="Aharoni" charset="0"/>
              </a:rPr>
              <a:t>/</a:t>
            </a:r>
            <a:r>
              <a:rPr lang="en-US" sz="1400" b="1" dirty="0" err="1" smtClean="0">
                <a:solidFill>
                  <a:schemeClr val="accent2"/>
                </a:solidFill>
                <a:latin typeface="Comic Sans MS" charset="0"/>
                <a:cs typeface="Aharoni" charset="0"/>
              </a:rPr>
              <a:t>Mamá</a:t>
            </a:r>
            <a:endParaRPr lang="en-US" sz="1400" b="1" dirty="0">
              <a:solidFill>
                <a:schemeClr val="accent2"/>
              </a:solidFill>
              <a:latin typeface="Comic Sans MS" charset="0"/>
              <a:cs typeface="Aharoni" charset="0"/>
            </a:endParaRPr>
          </a:p>
        </p:txBody>
      </p:sp>
      <p:sp>
        <p:nvSpPr>
          <p:cNvPr id="8" name="Curved Down Arrow 7"/>
          <p:cNvSpPr/>
          <p:nvPr/>
        </p:nvSpPr>
        <p:spPr>
          <a:xfrm rot="10800000">
            <a:off x="3429000" y="3581400"/>
            <a:ext cx="3200400" cy="4270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68612" name="TextBox 13"/>
          <p:cNvSpPr txBox="1">
            <a:spLocks noChangeArrowheads="1"/>
          </p:cNvSpPr>
          <p:nvPr/>
        </p:nvSpPr>
        <p:spPr bwMode="auto">
          <a:xfrm>
            <a:off x="2514600" y="2590800"/>
            <a:ext cx="51054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es-ES_tradnl" sz="1200" b="1" dirty="0" smtClean="0">
                <a:solidFill>
                  <a:srgbClr val="FF0000"/>
                </a:solidFill>
                <a:latin typeface="Comic Sans MS" charset="0"/>
                <a:cs typeface="ＭＳ Ｐゴシック" charset="0"/>
              </a:rPr>
              <a:t>#2 Bruce se niega, gritando y maldiciendo</a:t>
            </a:r>
            <a:endParaRPr lang="es-ES_tradnl" sz="1200" b="1" dirty="0">
              <a:solidFill>
                <a:srgbClr val="FF0000"/>
              </a:solidFill>
              <a:latin typeface="Comic Sans MS" charset="0"/>
              <a:cs typeface="ＭＳ Ｐゴシック" charset="0"/>
            </a:endParaRPr>
          </a:p>
        </p:txBody>
      </p:sp>
      <p:sp>
        <p:nvSpPr>
          <p:cNvPr id="68613" name="TextBox 14"/>
          <p:cNvSpPr txBox="1">
            <a:spLocks noChangeArrowheads="1"/>
          </p:cNvSpPr>
          <p:nvPr/>
        </p:nvSpPr>
        <p:spPr bwMode="auto">
          <a:xfrm>
            <a:off x="3505200" y="3962400"/>
            <a:ext cx="3352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es-ES_tradnl" sz="1200" b="1" dirty="0" smtClean="0">
                <a:solidFill>
                  <a:schemeClr val="accent2"/>
                </a:solidFill>
                <a:latin typeface="Comic Sans MS" charset="0"/>
                <a:cs typeface="Aharoni" charset="0"/>
              </a:rPr>
              <a:t>#1  Mamá y Papá le piden a Bruce que haga algo con voz calmada</a:t>
            </a:r>
            <a:endParaRPr lang="es-ES_tradnl" sz="1200" b="1" dirty="0">
              <a:solidFill>
                <a:schemeClr val="accent2"/>
              </a:solidFill>
              <a:latin typeface="Comic Sans MS" charset="0"/>
              <a:cs typeface="Aharoni" charset="0"/>
            </a:endParaRPr>
          </a:p>
        </p:txBody>
      </p:sp>
      <p:sp>
        <p:nvSpPr>
          <p:cNvPr id="68614" name="TextBox 18"/>
          <p:cNvSpPr txBox="1">
            <a:spLocks noChangeArrowheads="1"/>
          </p:cNvSpPr>
          <p:nvPr/>
        </p:nvSpPr>
        <p:spPr bwMode="auto">
          <a:xfrm>
            <a:off x="2819400" y="4495800"/>
            <a:ext cx="4191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es-ES_tradnl" sz="1200" b="1" dirty="0" smtClean="0">
                <a:solidFill>
                  <a:schemeClr val="accent2"/>
                </a:solidFill>
                <a:latin typeface="Comic Sans MS" charset="0"/>
                <a:cs typeface="Aharoni" charset="0"/>
              </a:rPr>
              <a:t>#3  Mamá y Papá corto y al grano le dicen: “de acuerdo al contrato estás siendo irrespetuoso y te estás volviendo agresivo”</a:t>
            </a:r>
            <a:endParaRPr lang="es-ES_tradnl" sz="1200" b="1" dirty="0">
              <a:solidFill>
                <a:schemeClr val="accent2"/>
              </a:solidFill>
              <a:latin typeface="Comic Sans MS" charset="0"/>
              <a:cs typeface="Aharoni" charset="0"/>
            </a:endParaRPr>
          </a:p>
        </p:txBody>
      </p:sp>
      <p:sp>
        <p:nvSpPr>
          <p:cNvPr id="20" name="Curved Down Arrow 19"/>
          <p:cNvSpPr/>
          <p:nvPr/>
        </p:nvSpPr>
        <p:spPr>
          <a:xfrm>
            <a:off x="3048000" y="2438400"/>
            <a:ext cx="4114800" cy="427038"/>
          </a:xfrm>
          <a:prstGeom prst="curvedDownArrow">
            <a:avLst>
              <a:gd name="adj1" fmla="val 25000"/>
              <a:gd name="adj2" fmla="val 50000"/>
              <a:gd name="adj3" fmla="val 1511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36" name="Title 1"/>
          <p:cNvSpPr>
            <a:spLocks noGrp="1"/>
          </p:cNvSpPr>
          <p:nvPr>
            <p:ph type="title"/>
          </p:nvPr>
        </p:nvSpPr>
        <p:spPr>
          <a:xfrm>
            <a:off x="0" y="0"/>
            <a:ext cx="4800600" cy="990600"/>
          </a:xfrm>
        </p:spPr>
        <p:txBody>
          <a:bodyPr>
            <a:normAutofit/>
          </a:bodyPr>
          <a:lstStyle/>
          <a:p>
            <a:pPr eaLnBrk="1" hangingPunct="1"/>
            <a:r>
              <a:rPr lang="es-ES_tradnl" sz="1800" b="1" dirty="0" smtClean="0">
                <a:solidFill>
                  <a:schemeClr val="accent2"/>
                </a:solidFill>
                <a:latin typeface="Arial" charset="0"/>
                <a:cs typeface="Arial" charset="0"/>
              </a:rPr>
              <a:t>Después:  </a:t>
            </a:r>
            <a:r>
              <a:rPr lang="es-ES_tradnl" altLang="ja-JP" sz="1800" b="1" dirty="0" smtClean="0">
                <a:solidFill>
                  <a:schemeClr val="accent2"/>
                </a:solidFill>
                <a:latin typeface="Arial" charset="0"/>
                <a:cs typeface="Arial" charset="0"/>
              </a:rPr>
              <a:t>“Lo que pasará en un futuro aplicando Consecuencias”</a:t>
            </a:r>
            <a:r>
              <a:rPr lang="es-ES_tradnl" sz="1800" b="1" i="1" dirty="0" smtClean="0">
                <a:solidFill>
                  <a:schemeClr val="accent2"/>
                </a:solidFill>
                <a:latin typeface="Arial" charset="0"/>
                <a:cs typeface="Arial" charset="0"/>
              </a:rPr>
              <a:t/>
            </a:r>
            <a:br>
              <a:rPr lang="es-ES_tradnl" sz="1800" b="1" i="1" dirty="0" smtClean="0">
                <a:solidFill>
                  <a:schemeClr val="accent2"/>
                </a:solidFill>
                <a:latin typeface="Arial" charset="0"/>
                <a:cs typeface="Arial" charset="0"/>
              </a:rPr>
            </a:br>
            <a:r>
              <a:rPr lang="es-ES_tradnl" sz="1800" b="1" dirty="0" smtClean="0">
                <a:solidFill>
                  <a:schemeClr val="accent2"/>
                </a:solidFill>
                <a:latin typeface="Arial" charset="0"/>
                <a:cs typeface="Arial" charset="0"/>
              </a:rPr>
              <a:t>Síntoma: Irrespeto y Agresividad</a:t>
            </a:r>
            <a:endParaRPr lang="es-ES_tradnl" sz="1800" b="1" dirty="0">
              <a:solidFill>
                <a:schemeClr val="accent2"/>
              </a:solidFill>
              <a:latin typeface="Arial" charset="0"/>
              <a:cs typeface="Arial" charset="0"/>
            </a:endParaRPr>
          </a:p>
        </p:txBody>
      </p:sp>
      <p:pic>
        <p:nvPicPr>
          <p:cNvPr id="68617" name="Picture 20" descr="seed.gif"/>
          <p:cNvPicPr>
            <a:picLocks noChangeAspect="1"/>
          </p:cNvPicPr>
          <p:nvPr/>
        </p:nvPicPr>
        <p:blipFill>
          <a:blip r:embed="rId3" cstate="email">
            <a:lum bright="-20000"/>
            <a:extLst>
              <a:ext uri="{28A0092B-C50C-407E-A947-70E740481C1C}">
                <a14:useLocalDpi xmlns:a14="http://schemas.microsoft.com/office/drawing/2010/main" val="0"/>
              </a:ext>
            </a:extLst>
          </a:blip>
          <a:srcRect/>
          <a:stretch>
            <a:fillRect/>
          </a:stretch>
        </p:blipFill>
        <p:spPr bwMode="auto">
          <a:xfrm>
            <a:off x="4724400" y="2971800"/>
            <a:ext cx="7620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618" name="TextBox 30"/>
          <p:cNvSpPr txBox="1">
            <a:spLocks noChangeArrowheads="1"/>
          </p:cNvSpPr>
          <p:nvPr/>
        </p:nvSpPr>
        <p:spPr bwMode="auto">
          <a:xfrm>
            <a:off x="3810000" y="3657600"/>
            <a:ext cx="24384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en-US" sz="1200" b="1" dirty="0" smtClean="0">
                <a:latin typeface="Comic Sans MS" charset="0"/>
                <a:cs typeface="ＭＳ Ｐゴシック" charset="0"/>
              </a:rPr>
              <a:t>ABUSO DE PODER</a:t>
            </a:r>
            <a:endParaRPr lang="en-US" sz="1200" b="1" dirty="0">
              <a:latin typeface="Comic Sans MS" charset="0"/>
              <a:cs typeface="ＭＳ Ｐゴシック" charset="0"/>
            </a:endParaRPr>
          </a:p>
        </p:txBody>
      </p:sp>
      <p:sp>
        <p:nvSpPr>
          <p:cNvPr id="23" name="Curved Down Arrow 22"/>
          <p:cNvSpPr/>
          <p:nvPr/>
        </p:nvSpPr>
        <p:spPr>
          <a:xfrm rot="10800000">
            <a:off x="2667000" y="5257800"/>
            <a:ext cx="4724400" cy="609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1" name="Curved Down Arrow 10"/>
          <p:cNvSpPr/>
          <p:nvPr/>
        </p:nvSpPr>
        <p:spPr>
          <a:xfrm rot="10800000">
            <a:off x="3276600" y="4038600"/>
            <a:ext cx="3657600" cy="457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0" name="Curved Down Arrow 9"/>
          <p:cNvSpPr/>
          <p:nvPr/>
        </p:nvSpPr>
        <p:spPr>
          <a:xfrm>
            <a:off x="3581400" y="2819400"/>
            <a:ext cx="3200400" cy="4270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68622" name="TextBox 4"/>
          <p:cNvSpPr txBox="1">
            <a:spLocks noChangeArrowheads="1"/>
          </p:cNvSpPr>
          <p:nvPr/>
        </p:nvSpPr>
        <p:spPr bwMode="auto">
          <a:xfrm>
            <a:off x="3048000" y="3200400"/>
            <a:ext cx="10668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en-US" sz="1400" b="1">
                <a:solidFill>
                  <a:srgbClr val="FF0000"/>
                </a:solidFill>
                <a:latin typeface="Berlin Sans FB" charset="0"/>
                <a:cs typeface="ＭＳ Ｐゴシック" charset="0"/>
              </a:rPr>
              <a:t>Bruce</a:t>
            </a:r>
          </a:p>
        </p:txBody>
      </p:sp>
      <p:pic>
        <p:nvPicPr>
          <p:cNvPr id="68623" name="Picture 47" descr="sfi-logo hi res copy copy.gif"/>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316913" y="6096000"/>
            <a:ext cx="598487"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8624" name="Group 14"/>
          <p:cNvGrpSpPr>
            <a:grpSpLocks/>
          </p:cNvGrpSpPr>
          <p:nvPr/>
        </p:nvGrpSpPr>
        <p:grpSpPr bwMode="auto">
          <a:xfrm>
            <a:off x="6827838" y="4386263"/>
            <a:ext cx="933450" cy="1517650"/>
            <a:chOff x="6827726" y="4386262"/>
            <a:chExt cx="933336" cy="1517651"/>
          </a:xfrm>
        </p:grpSpPr>
        <p:cxnSp>
          <p:nvCxnSpPr>
            <p:cNvPr id="46" name="Straight Arrow Connector 45"/>
            <p:cNvCxnSpPr/>
            <p:nvPr/>
          </p:nvCxnSpPr>
          <p:spPr>
            <a:xfrm flipH="1">
              <a:off x="7197568" y="4446587"/>
              <a:ext cx="485716" cy="145732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6827726" y="4451349"/>
              <a:ext cx="866669" cy="78422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68648" name="Group 6"/>
            <p:cNvGrpSpPr>
              <a:grpSpLocks/>
            </p:cNvGrpSpPr>
            <p:nvPr/>
          </p:nvGrpSpPr>
          <p:grpSpPr bwMode="auto">
            <a:xfrm>
              <a:off x="6915037" y="4386262"/>
              <a:ext cx="846025" cy="225426"/>
              <a:chOff x="7791563" y="4930775"/>
              <a:chExt cx="846025" cy="225426"/>
            </a:xfrm>
          </p:grpSpPr>
          <p:cxnSp>
            <p:nvCxnSpPr>
              <p:cNvPr id="40" name="Straight Arrow Connector 39"/>
              <p:cNvCxnSpPr/>
              <p:nvPr/>
            </p:nvCxnSpPr>
            <p:spPr>
              <a:xfrm flipH="1">
                <a:off x="7791553" y="5006975"/>
                <a:ext cx="769844" cy="14922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flipV="1">
                <a:off x="8485207" y="4930775"/>
                <a:ext cx="152381"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sp>
        <p:nvSpPr>
          <p:cNvPr id="68625" name="TextBox 56"/>
          <p:cNvSpPr txBox="1">
            <a:spLocks noChangeArrowheads="1"/>
          </p:cNvSpPr>
          <p:nvPr/>
        </p:nvSpPr>
        <p:spPr bwMode="auto">
          <a:xfrm>
            <a:off x="2895600" y="5257800"/>
            <a:ext cx="434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es-ES_tradnl" sz="1200" b="1" dirty="0" smtClean="0">
                <a:solidFill>
                  <a:schemeClr val="accent2"/>
                </a:solidFill>
                <a:latin typeface="Comic Sans MS" charset="0"/>
                <a:cs typeface="Aharoni" charset="0"/>
              </a:rPr>
              <a:t>#5  Mamá y Papá se salen de la situación para evitar su escalada</a:t>
            </a:r>
            <a:endParaRPr lang="es-ES_tradnl" sz="1200" b="1" dirty="0">
              <a:solidFill>
                <a:schemeClr val="accent2"/>
              </a:solidFill>
              <a:latin typeface="Comic Sans MS" charset="0"/>
              <a:cs typeface="Aharoni" charset="0"/>
            </a:endParaRPr>
          </a:p>
        </p:txBody>
      </p:sp>
      <p:sp>
        <p:nvSpPr>
          <p:cNvPr id="68626" name="TextBox 56"/>
          <p:cNvSpPr txBox="1">
            <a:spLocks noChangeArrowheads="1"/>
          </p:cNvSpPr>
          <p:nvPr/>
        </p:nvSpPr>
        <p:spPr bwMode="auto">
          <a:xfrm>
            <a:off x="2209800" y="5867400"/>
            <a:ext cx="57912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es-ES_tradnl" sz="1200" b="1" dirty="0" smtClean="0">
                <a:solidFill>
                  <a:schemeClr val="accent2"/>
                </a:solidFill>
                <a:latin typeface="Comic Sans MS" charset="0"/>
                <a:cs typeface="Aharoni" charset="0"/>
              </a:rPr>
              <a:t>#7 Mamá y Papá esperan 15 minutos y le entregan a Bruce la consecuencia previamente escrita, con calma y le animan a hacer una buena escogencia hacia adelante. Ambos se sienten apoyados el uno por el otro al trabajar consistentemente el plan. </a:t>
            </a:r>
            <a:endParaRPr lang="es-ES_tradnl" sz="1200" b="1" dirty="0">
              <a:solidFill>
                <a:schemeClr val="accent2"/>
              </a:solidFill>
              <a:latin typeface="Comic Sans MS" charset="0"/>
              <a:cs typeface="Aharoni" charset="0"/>
            </a:endParaRPr>
          </a:p>
        </p:txBody>
      </p:sp>
      <p:sp>
        <p:nvSpPr>
          <p:cNvPr id="48" name="Curved Down Arrow 47"/>
          <p:cNvSpPr/>
          <p:nvPr/>
        </p:nvSpPr>
        <p:spPr>
          <a:xfrm rot="10800000">
            <a:off x="2209800" y="4648200"/>
            <a:ext cx="5181600" cy="609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37" name="Oval 36"/>
          <p:cNvSpPr>
            <a:spLocks noChangeArrowheads="1"/>
          </p:cNvSpPr>
          <p:nvPr/>
        </p:nvSpPr>
        <p:spPr bwMode="auto">
          <a:xfrm>
            <a:off x="4876800" y="3048000"/>
            <a:ext cx="457200" cy="333375"/>
          </a:xfrm>
          <a:prstGeom prst="ellipse">
            <a:avLst/>
          </a:prstGeom>
          <a:blipFill dpi="0" rotWithShape="1">
            <a:blip r:embed="rId5"/>
            <a:srcRect/>
            <a:stretch>
              <a:fillRect/>
            </a:stretch>
          </a:blipFill>
          <a:ln>
            <a:noFill/>
          </a:ln>
          <a:extLst>
            <a:ext uri="{91240B29-F687-4f45-9708-019B960494DF}">
              <a14:hiddenLine xmlns:a14="http://schemas.microsoft.com/office/drawing/2010/main" xmlns="" w="25400">
                <a:solidFill>
                  <a:srgbClr val="000000"/>
                </a:solidFill>
                <a:round/>
                <a:headEnd/>
                <a:tailEnd/>
              </a14:hiddenLine>
            </a:ext>
          </a:extLst>
        </p:spPr>
        <p:txBody>
          <a:bodyPr anchor="ctr"/>
          <a:lstStyle/>
          <a:p>
            <a:pPr algn="ctr" eaLnBrk="1" hangingPunct="1">
              <a:defRPr/>
            </a:pPr>
            <a:endParaRPr lang="en-US">
              <a:solidFill>
                <a:schemeClr val="lt1"/>
              </a:solidFill>
              <a:latin typeface="+mn-lt"/>
              <a:ea typeface="+mn-ea"/>
              <a:cs typeface="+mn-cs"/>
            </a:endParaRPr>
          </a:p>
        </p:txBody>
      </p:sp>
      <p:sp>
        <p:nvSpPr>
          <p:cNvPr id="68629" name="TextBox 16"/>
          <p:cNvSpPr txBox="1">
            <a:spLocks noChangeArrowheads="1"/>
          </p:cNvSpPr>
          <p:nvPr/>
        </p:nvSpPr>
        <p:spPr bwMode="auto">
          <a:xfrm>
            <a:off x="2514600" y="1327150"/>
            <a:ext cx="54102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es-ES_tradnl" sz="1200" b="1" dirty="0" smtClean="0">
                <a:solidFill>
                  <a:srgbClr val="FF0000"/>
                </a:solidFill>
                <a:latin typeface="Comic Sans MS" charset="0"/>
                <a:cs typeface="Aharoni" charset="0"/>
              </a:rPr>
              <a:t>#6  Bruce se sorprende con la reacción de sus padres, se calma y se retira</a:t>
            </a:r>
            <a:endParaRPr lang="es-ES_tradnl" sz="1200" b="1" dirty="0">
              <a:solidFill>
                <a:srgbClr val="FF0000"/>
              </a:solidFill>
              <a:latin typeface="Comic Sans MS" charset="0"/>
              <a:cs typeface="Aharoni" charset="0"/>
            </a:endParaRPr>
          </a:p>
        </p:txBody>
      </p:sp>
      <p:sp>
        <p:nvSpPr>
          <p:cNvPr id="62" name="Curved Down Arrow 61"/>
          <p:cNvSpPr/>
          <p:nvPr/>
        </p:nvSpPr>
        <p:spPr>
          <a:xfrm>
            <a:off x="3048000" y="1789113"/>
            <a:ext cx="4114800" cy="427037"/>
          </a:xfrm>
          <a:prstGeom prst="curvedDownArrow">
            <a:avLst>
              <a:gd name="adj1" fmla="val 25000"/>
              <a:gd name="adj2" fmla="val 50000"/>
              <a:gd name="adj3" fmla="val 1511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grpSp>
        <p:nvGrpSpPr>
          <p:cNvPr id="68631" name="Group 5"/>
          <p:cNvGrpSpPr>
            <a:grpSpLocks/>
          </p:cNvGrpSpPr>
          <p:nvPr/>
        </p:nvGrpSpPr>
        <p:grpSpPr bwMode="auto">
          <a:xfrm>
            <a:off x="1157288" y="4818063"/>
            <a:ext cx="1738312" cy="1304925"/>
            <a:chOff x="1158079" y="4818856"/>
            <a:chExt cx="1737521" cy="1304278"/>
          </a:xfrm>
        </p:grpSpPr>
        <p:cxnSp>
          <p:nvCxnSpPr>
            <p:cNvPr id="41" name="Straight Arrow Connector 40"/>
            <p:cNvCxnSpPr/>
            <p:nvPr/>
          </p:nvCxnSpPr>
          <p:spPr>
            <a:xfrm>
              <a:off x="1234244" y="4947379"/>
              <a:ext cx="1147240" cy="117575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68643" name="Group 2"/>
            <p:cNvGrpSpPr>
              <a:grpSpLocks/>
            </p:cNvGrpSpPr>
            <p:nvPr/>
          </p:nvGrpSpPr>
          <p:grpSpPr bwMode="auto">
            <a:xfrm>
              <a:off x="1158079" y="4818856"/>
              <a:ext cx="1737521" cy="185737"/>
              <a:chOff x="1254125" y="5681663"/>
              <a:chExt cx="1737521" cy="185737"/>
            </a:xfrm>
          </p:grpSpPr>
          <p:cxnSp>
            <p:nvCxnSpPr>
              <p:cNvPr id="30" name="Straight Arrow Connector 29"/>
              <p:cNvCxnSpPr/>
              <p:nvPr/>
            </p:nvCxnSpPr>
            <p:spPr>
              <a:xfrm flipV="1">
                <a:off x="1366786" y="5681663"/>
                <a:ext cx="1624860" cy="114243"/>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flipV="1">
                <a:off x="1254125" y="5714983"/>
                <a:ext cx="152331" cy="152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sp>
        <p:nvSpPr>
          <p:cNvPr id="68632" name="TextBox 16"/>
          <p:cNvSpPr txBox="1">
            <a:spLocks noChangeArrowheads="1"/>
          </p:cNvSpPr>
          <p:nvPr/>
        </p:nvSpPr>
        <p:spPr bwMode="auto">
          <a:xfrm>
            <a:off x="3400425" y="2003425"/>
            <a:ext cx="34734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r>
              <a:rPr lang="es-ES_tradnl" sz="1200" b="1" dirty="0" smtClean="0">
                <a:solidFill>
                  <a:srgbClr val="FF0000"/>
                </a:solidFill>
                <a:latin typeface="Comic Sans MS" charset="0"/>
                <a:cs typeface="Aharoni" charset="0"/>
              </a:rPr>
              <a:t>#4  Bruce discute y se torna verbalmente agresivo</a:t>
            </a:r>
            <a:endParaRPr lang="es-ES_tradnl" sz="1200" b="1" dirty="0">
              <a:solidFill>
                <a:srgbClr val="FF0000"/>
              </a:solidFill>
              <a:latin typeface="Comic Sans MS" charset="0"/>
              <a:cs typeface="Aharoni" charset="0"/>
            </a:endParaRPr>
          </a:p>
        </p:txBody>
      </p:sp>
      <p:grpSp>
        <p:nvGrpSpPr>
          <p:cNvPr id="68633" name="Group 4"/>
          <p:cNvGrpSpPr>
            <a:grpSpLocks/>
          </p:cNvGrpSpPr>
          <p:nvPr/>
        </p:nvGrpSpPr>
        <p:grpSpPr bwMode="auto">
          <a:xfrm>
            <a:off x="1751013" y="2344738"/>
            <a:ext cx="3041650" cy="2994025"/>
            <a:chOff x="1776413" y="2317750"/>
            <a:chExt cx="3042397" cy="2994026"/>
          </a:xfrm>
        </p:grpSpPr>
        <p:cxnSp>
          <p:nvCxnSpPr>
            <p:cNvPr id="43" name="Straight Arrow Connector 42"/>
            <p:cNvCxnSpPr/>
            <p:nvPr/>
          </p:nvCxnSpPr>
          <p:spPr bwMode="auto">
            <a:xfrm>
              <a:off x="1847868" y="2395537"/>
              <a:ext cx="2970942" cy="2916239"/>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68638" name="Group 1"/>
            <p:cNvGrpSpPr>
              <a:grpSpLocks/>
            </p:cNvGrpSpPr>
            <p:nvPr/>
          </p:nvGrpSpPr>
          <p:grpSpPr bwMode="auto">
            <a:xfrm>
              <a:off x="1776413" y="2317750"/>
              <a:ext cx="2109787" cy="2178050"/>
              <a:chOff x="1828800" y="4043363"/>
              <a:chExt cx="2109787" cy="2178050"/>
            </a:xfrm>
          </p:grpSpPr>
          <p:sp>
            <p:nvSpPr>
              <p:cNvPr id="67" name="Oval 66"/>
              <p:cNvSpPr/>
              <p:nvPr/>
            </p:nvSpPr>
            <p:spPr>
              <a:xfrm flipH="1" flipV="1">
                <a:off x="1828800" y="4043363"/>
                <a:ext cx="152437"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35" name="Straight Arrow Connector 34"/>
              <p:cNvCxnSpPr>
                <a:stCxn id="67" idx="2"/>
              </p:cNvCxnSpPr>
              <p:nvPr/>
            </p:nvCxnSpPr>
            <p:spPr>
              <a:xfrm>
                <a:off x="1981237" y="4119563"/>
                <a:ext cx="1957868" cy="1720851"/>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67" idx="1"/>
              </p:cNvCxnSpPr>
              <p:nvPr/>
            </p:nvCxnSpPr>
            <p:spPr>
              <a:xfrm>
                <a:off x="1959007" y="4173538"/>
                <a:ext cx="1599005" cy="204787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sp>
        <p:nvSpPr>
          <p:cNvPr id="33" name="TextBox 32"/>
          <p:cNvSpPr txBox="1">
            <a:spLocks noChangeArrowheads="1"/>
          </p:cNvSpPr>
          <p:nvPr/>
        </p:nvSpPr>
        <p:spPr bwMode="auto">
          <a:xfrm>
            <a:off x="20638" y="1776413"/>
            <a:ext cx="1884362" cy="1831271"/>
          </a:xfrm>
          <a:prstGeom prst="rect">
            <a:avLst/>
          </a:prstGeom>
          <a:noFill/>
          <a:ln w="9525">
            <a:noFill/>
            <a:miter lim="800000"/>
            <a:headEnd/>
            <a:tailEnd/>
          </a:ln>
        </p:spPr>
        <p:txBody>
          <a:bodyPr>
            <a:spAutoFit/>
          </a:bodyPr>
          <a:lstStyle/>
          <a:p>
            <a:pPr eaLnBrk="1" hangingPunct="1">
              <a:defRPr/>
            </a:pPr>
            <a:r>
              <a:rPr lang="es-ES_tradnl" sz="1200" b="1" u="sng" dirty="0" smtClean="0">
                <a:latin typeface="+mn-lt"/>
                <a:ea typeface="ＭＳ Ｐゴシック" panose="020B0600070205080204" pitchFamily="34" charset="-128"/>
                <a:cs typeface="+mn-cs"/>
              </a:rPr>
              <a:t>Trasfondo Dañino:</a:t>
            </a:r>
            <a:endParaRPr lang="es-ES_tradnl" sz="1200" b="1" dirty="0" smtClean="0">
              <a:latin typeface="+mn-lt"/>
              <a:ea typeface="ＭＳ Ｐゴシック" panose="020B0600070205080204" pitchFamily="34" charset="-128"/>
              <a:cs typeface="+mn-cs"/>
            </a:endParaRPr>
          </a:p>
          <a:p>
            <a:pPr eaLnBrk="1" hangingPunct="1">
              <a:defRPr/>
            </a:pPr>
            <a:r>
              <a:rPr lang="es-ES_tradnl" sz="1200" b="1" dirty="0" smtClean="0">
                <a:solidFill>
                  <a:srgbClr val="FF0000"/>
                </a:solidFill>
                <a:latin typeface="+mn-lt"/>
                <a:ea typeface="ＭＳ Ｐゴシック" panose="020B0600070205080204" pitchFamily="34" charset="-128"/>
                <a:cs typeface="+mn-cs"/>
              </a:rPr>
              <a:t>Tácticas de Apaciguamiento</a:t>
            </a:r>
          </a:p>
          <a:p>
            <a:pPr eaLnBrk="1" hangingPunct="1">
              <a:defRPr/>
            </a:pPr>
            <a:endParaRPr lang="es-ES_tradnl" sz="500" b="1" dirty="0" smtClean="0">
              <a:solidFill>
                <a:srgbClr val="FF0000"/>
              </a:solidFill>
              <a:latin typeface="+mn-lt"/>
              <a:ea typeface="ＭＳ Ｐゴシック" panose="020B0600070205080204" pitchFamily="34" charset="-128"/>
              <a:cs typeface="+mn-cs"/>
            </a:endParaRPr>
          </a:p>
          <a:p>
            <a:pPr eaLnBrk="1" hangingPunct="1">
              <a:defRPr/>
            </a:pPr>
            <a:r>
              <a:rPr lang="es-ES_tradnl" altLang="en-US" sz="1200" b="1" u="sng" dirty="0" smtClean="0">
                <a:solidFill>
                  <a:schemeClr val="accent2"/>
                </a:solidFill>
                <a:latin typeface="Arial" panose="020B0604020202020204" pitchFamily="34" charset="0"/>
                <a:ea typeface="ＭＳ Ｐゴシック" panose="020B0600070205080204" pitchFamily="34" charset="-128"/>
                <a:cs typeface="+mn-cs"/>
              </a:rPr>
              <a:t>Nueva técnica</a:t>
            </a:r>
            <a:r>
              <a:rPr lang="es-ES_tradnl" altLang="en-US" sz="1200" b="1" dirty="0" smtClean="0">
                <a:solidFill>
                  <a:schemeClr val="accent2"/>
                </a:solidFill>
                <a:latin typeface="Arial" panose="020B0604020202020204" pitchFamily="34" charset="0"/>
                <a:ea typeface="ＭＳ Ｐゴシック" panose="020B0600070205080204" pitchFamily="34" charset="-128"/>
                <a:cs typeface="+mn-cs"/>
              </a:rPr>
              <a:t>:</a:t>
            </a:r>
          </a:p>
          <a:p>
            <a:pPr eaLnBrk="1" hangingPunct="1">
              <a:defRPr/>
            </a:pPr>
            <a:r>
              <a:rPr lang="es-ES_tradnl" altLang="en-US" sz="1200" b="1" dirty="0" smtClean="0">
                <a:solidFill>
                  <a:schemeClr val="accent2"/>
                </a:solidFill>
                <a:latin typeface="Arial" panose="020B0604020202020204" pitchFamily="34" charset="0"/>
                <a:ea typeface="ＭＳ Ｐゴシック" panose="020B0600070205080204" pitchFamily="34" charset="-128"/>
                <a:cs typeface="+mn-cs"/>
              </a:rPr>
              <a:t> El uso de “corto y al grano” y de “Salir y </a:t>
            </a:r>
            <a:r>
              <a:rPr lang="es-ES_tradnl" altLang="en-US" sz="1200" b="1" dirty="0">
                <a:solidFill>
                  <a:schemeClr val="accent2"/>
                </a:solidFill>
                <a:latin typeface="Arial" panose="020B0604020202020204" pitchFamily="34" charset="0"/>
                <a:ea typeface="ＭＳ Ｐゴシック" panose="020B0600070205080204" pitchFamily="34" charset="-128"/>
                <a:cs typeface="+mn-cs"/>
              </a:rPr>
              <a:t>E</a:t>
            </a:r>
            <a:r>
              <a:rPr lang="es-ES_tradnl" altLang="en-US" sz="1200" b="1" dirty="0" smtClean="0">
                <a:solidFill>
                  <a:schemeClr val="accent2"/>
                </a:solidFill>
                <a:latin typeface="Arial" panose="020B0604020202020204" pitchFamily="34" charset="0"/>
                <a:ea typeface="ＭＳ Ｐゴシック" panose="020B0600070205080204" pitchFamily="34" charset="-128"/>
                <a:cs typeface="+mn-cs"/>
              </a:rPr>
              <a:t>sperar” conjuntamente con un tono de voz calmado</a:t>
            </a:r>
            <a:endParaRPr lang="en-US" sz="1200" b="1" dirty="0">
              <a:latin typeface="+mn-lt"/>
              <a:ea typeface="ＭＳ Ｐゴシック" panose="020B0600070205080204" pitchFamily="34" charset="-128"/>
              <a:cs typeface="+mn-cs"/>
            </a:endParaRPr>
          </a:p>
        </p:txBody>
      </p:sp>
      <p:sp>
        <p:nvSpPr>
          <p:cNvPr id="68635" name="TextBox 60"/>
          <p:cNvSpPr txBox="1">
            <a:spLocks noChangeArrowheads="1"/>
          </p:cNvSpPr>
          <p:nvPr/>
        </p:nvSpPr>
        <p:spPr bwMode="auto">
          <a:xfrm>
            <a:off x="9525" y="3876675"/>
            <a:ext cx="1524000" cy="1883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spcBef>
                <a:spcPct val="20000"/>
              </a:spcBef>
            </a:pPr>
            <a:r>
              <a:rPr lang="es-ES_tradnl" sz="1200" b="1" u="sng" dirty="0" smtClean="0">
                <a:cs typeface="ＭＳ Ｐゴシック" charset="0"/>
              </a:rPr>
              <a:t>Trasfondo Saludable:</a:t>
            </a:r>
          </a:p>
          <a:p>
            <a:pPr eaLnBrk="1" hangingPunct="1">
              <a:spcBef>
                <a:spcPct val="20000"/>
              </a:spcBef>
            </a:pPr>
            <a:r>
              <a:rPr lang="es-ES_tradnl" sz="1200" b="1" dirty="0" smtClean="0">
                <a:solidFill>
                  <a:srgbClr val="FF0000"/>
                </a:solidFill>
                <a:cs typeface="ＭＳ Ｐゴシック" charset="0"/>
              </a:rPr>
              <a:t>Disciplina congruente con reglas claras y recompensas</a:t>
            </a:r>
          </a:p>
          <a:p>
            <a:pPr eaLnBrk="1" hangingPunct="1">
              <a:spcBef>
                <a:spcPct val="20000"/>
              </a:spcBef>
              <a:buFontTx/>
              <a:buChar char="•"/>
            </a:pPr>
            <a:endParaRPr lang="es-ES_tradnl" sz="500" b="1" dirty="0" smtClean="0">
              <a:cs typeface="ＭＳ Ｐゴシック" charset="0"/>
            </a:endParaRPr>
          </a:p>
          <a:p>
            <a:pPr eaLnBrk="1" hangingPunct="1"/>
            <a:r>
              <a:rPr lang="es-ES_tradnl" sz="1200" b="1" u="sng" dirty="0" smtClean="0">
                <a:solidFill>
                  <a:schemeClr val="accent2"/>
                </a:solidFill>
                <a:cs typeface="ＭＳ Ｐゴシック" charset="0"/>
              </a:rPr>
              <a:t>Nueva Técnica</a:t>
            </a:r>
            <a:r>
              <a:rPr lang="es-ES_tradnl" sz="1200" b="1" dirty="0" smtClean="0">
                <a:solidFill>
                  <a:schemeClr val="accent2"/>
                </a:solidFill>
                <a:cs typeface="ＭＳ Ｐゴシック" charset="0"/>
              </a:rPr>
              <a:t>:</a:t>
            </a:r>
          </a:p>
          <a:p>
            <a:pPr eaLnBrk="1" hangingPunct="1"/>
            <a:r>
              <a:rPr lang="es-ES_tradnl" sz="1200" b="1" dirty="0" smtClean="0">
                <a:solidFill>
                  <a:schemeClr val="accent2"/>
                </a:solidFill>
                <a:cs typeface="ＭＳ Ｐゴシック" charset="0"/>
              </a:rPr>
              <a:t> El Uso de un Contrato</a:t>
            </a:r>
            <a:endParaRPr lang="es-ES_tradnl" sz="1200" b="1" dirty="0">
              <a:solidFill>
                <a:schemeClr val="accent2"/>
              </a:solidFill>
              <a:cs typeface="ＭＳ Ｐゴシック" charset="0"/>
            </a:endParaRPr>
          </a:p>
        </p:txBody>
      </p:sp>
      <p:sp>
        <p:nvSpPr>
          <p:cNvPr id="42" name="TextBox 41"/>
          <p:cNvSpPr txBox="1">
            <a:spLocks noChangeArrowheads="1"/>
          </p:cNvSpPr>
          <p:nvPr/>
        </p:nvSpPr>
        <p:spPr bwMode="auto">
          <a:xfrm>
            <a:off x="7705725" y="3663950"/>
            <a:ext cx="1447800" cy="1831271"/>
          </a:xfrm>
          <a:prstGeom prst="rect">
            <a:avLst/>
          </a:prstGeom>
          <a:noFill/>
          <a:ln w="9525">
            <a:noFill/>
            <a:miter lim="800000"/>
            <a:headEnd/>
            <a:tailEnd/>
          </a:ln>
        </p:spPr>
        <p:txBody>
          <a:bodyPr>
            <a:spAutoFit/>
          </a:bodyPr>
          <a:lstStyle/>
          <a:p>
            <a:pPr eaLnBrk="1" hangingPunct="1">
              <a:defRPr/>
            </a:pPr>
            <a:r>
              <a:rPr lang="es-ES_tradnl" sz="1200" b="1" u="sng" dirty="0" smtClean="0">
                <a:solidFill>
                  <a:schemeClr val="accent2"/>
                </a:solidFill>
                <a:latin typeface="Arial" panose="020B0604020202020204" pitchFamily="34" charset="0"/>
                <a:ea typeface="MS PGothic" panose="020B0600070205080204" pitchFamily="34" charset="-128"/>
                <a:cs typeface="+mn-cs"/>
              </a:rPr>
              <a:t>Trasfondo Saludable:</a:t>
            </a:r>
          </a:p>
          <a:p>
            <a:pPr eaLnBrk="1" hangingPunct="1">
              <a:defRPr/>
            </a:pPr>
            <a:r>
              <a:rPr lang="es-ES_tradnl" sz="1200" b="1" dirty="0" smtClean="0">
                <a:solidFill>
                  <a:srgbClr val="FF0000"/>
                </a:solidFill>
                <a:latin typeface="Arial" panose="020B0604020202020204" pitchFamily="34" charset="0"/>
                <a:ea typeface="MS PGothic" panose="020B0600070205080204" pitchFamily="34" charset="-128"/>
                <a:cs typeface="+mn-cs"/>
              </a:rPr>
              <a:t>Los Padres trabajan juntos</a:t>
            </a:r>
          </a:p>
          <a:p>
            <a:pPr eaLnBrk="1" hangingPunct="1">
              <a:defRPr/>
            </a:pPr>
            <a:endParaRPr lang="es-ES_tradnl" sz="500" b="1" u="sng" dirty="0" smtClean="0">
              <a:solidFill>
                <a:schemeClr val="accent2"/>
              </a:solidFill>
              <a:latin typeface="Arial" panose="020B0604020202020204" pitchFamily="34" charset="0"/>
              <a:ea typeface="MS PGothic" panose="020B0600070205080204" pitchFamily="34" charset="-128"/>
              <a:cs typeface="+mn-cs"/>
            </a:endParaRPr>
          </a:p>
          <a:p>
            <a:pPr eaLnBrk="1" hangingPunct="1">
              <a:defRPr/>
            </a:pPr>
            <a:r>
              <a:rPr lang="es-ES_tradnl" sz="1200" b="1" u="sng" dirty="0" smtClean="0">
                <a:solidFill>
                  <a:schemeClr val="accent2"/>
                </a:solidFill>
                <a:latin typeface="Arial" panose="020B0604020202020204" pitchFamily="34" charset="0"/>
                <a:ea typeface="MS PGothic" panose="020B0600070205080204" pitchFamily="34" charset="-128"/>
                <a:cs typeface="+mn-cs"/>
              </a:rPr>
              <a:t>Nueva Técnica:</a:t>
            </a:r>
          </a:p>
          <a:p>
            <a:pPr eaLnBrk="1" hangingPunct="1">
              <a:defRPr/>
            </a:pPr>
            <a:r>
              <a:rPr lang="es-ES_tradnl" sz="1200" b="1" dirty="0" smtClean="0">
                <a:solidFill>
                  <a:schemeClr val="accent2"/>
                </a:solidFill>
                <a:latin typeface="Arial" panose="020B0604020202020204" pitchFamily="34" charset="0"/>
                <a:ea typeface="MS PGothic" panose="020B0600070205080204" pitchFamily="34" charset="-128"/>
                <a:cs typeface="+mn-cs"/>
              </a:rPr>
              <a:t>El Uso de un Contrato</a:t>
            </a:r>
          </a:p>
          <a:p>
            <a:pPr eaLnBrk="1" hangingPunct="1">
              <a:defRPr/>
            </a:pPr>
            <a:endParaRPr lang="en-US" sz="1200" b="1" dirty="0">
              <a:solidFill>
                <a:srgbClr val="FF0000"/>
              </a:solidFill>
              <a:latin typeface="+mn-lt"/>
              <a:ea typeface="ＭＳ Ｐゴシック" panose="020B0600070205080204" pitchFamily="34" charset="-128"/>
              <a:cs typeface="+mn-cs"/>
            </a:endParaRPr>
          </a:p>
          <a:p>
            <a:pPr eaLnBrk="1" hangingPunct="1">
              <a:defRPr/>
            </a:pPr>
            <a:endParaRPr lang="en-US" sz="1200" b="1" dirty="0">
              <a:latin typeface="+mn-lt"/>
              <a:ea typeface="ＭＳ Ｐゴシック" panose="020B0600070205080204" pitchFamily="34" charset="-128"/>
              <a:cs typeface="+mn-cs"/>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25450" y="152400"/>
            <a:ext cx="8397875" cy="4572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38100">
            <a:solidFill>
              <a:schemeClr val="accent1">
                <a:lumMod val="90000"/>
              </a:schemeClr>
            </a:solidFill>
            <a:miter lim="800000"/>
            <a:headEnd/>
            <a:tailEnd/>
          </a:ln>
        </p:spPr>
        <p:txBody>
          <a:bodyPr/>
          <a:lstStyle/>
          <a:p>
            <a:r>
              <a:rPr lang="es-ES_tradnl" sz="3200" b="1" dirty="0" smtClean="0">
                <a:latin typeface="Arial" charset="0"/>
                <a:cs typeface="Arial" charset="0"/>
              </a:rPr>
              <a:t>Nuestro Plan “Desestresante” de Familia</a:t>
            </a:r>
            <a:endParaRPr lang="es-ES_tradnl" sz="3200" b="1" dirty="0">
              <a:latin typeface="Arial" charset="0"/>
              <a:cs typeface="Arial" charset="0"/>
            </a:endParaRPr>
          </a:p>
        </p:txBody>
      </p:sp>
      <p:sp>
        <p:nvSpPr>
          <p:cNvPr id="52227" name="Content Placeholder 2"/>
          <p:cNvSpPr>
            <a:spLocks noGrp="1"/>
          </p:cNvSpPr>
          <p:nvPr>
            <p:ph idx="1"/>
          </p:nvPr>
        </p:nvSpPr>
        <p:spPr>
          <a:xfrm>
            <a:off x="0" y="609600"/>
            <a:ext cx="9144000" cy="304800"/>
          </a:xfrm>
        </p:spPr>
        <p:txBody>
          <a:bodyPr/>
          <a:lstStyle/>
          <a:p>
            <a:pPr marL="0" indent="0">
              <a:buNone/>
            </a:pPr>
            <a:r>
              <a:rPr lang="en-US" sz="1000" dirty="0" smtClean="0"/>
              <a:t>       </a:t>
            </a:r>
            <a:r>
              <a:rPr lang="es-ES_tradnl" sz="1000" dirty="0" smtClean="0"/>
              <a:t>  A fin </a:t>
            </a:r>
            <a:r>
              <a:rPr lang="es-ES_tradnl" sz="1000" b="1" dirty="0" smtClean="0"/>
              <a:t>de “comenzar a rebajar el nivel de estrés de nuestra familia”, seguiremos este plan. La regla sobre el irrespeto es parte de este plan:</a:t>
            </a:r>
            <a:endParaRPr lang="es-ES_tradnl" sz="1000" dirty="0" smtClean="0"/>
          </a:p>
          <a:p>
            <a:pPr algn="ctr">
              <a:buFontTx/>
              <a:buNone/>
            </a:pPr>
            <a:endParaRPr lang="en-US" sz="1200" b="1" dirty="0">
              <a:latin typeface="Arial" charset="0"/>
              <a:cs typeface="Arial" charset="0"/>
            </a:endParaRPr>
          </a:p>
          <a:p>
            <a:pPr algn="ctr">
              <a:buFontTx/>
              <a:buNone/>
            </a:pPr>
            <a:endParaRPr lang="en-US" sz="1200" b="1" dirty="0">
              <a:latin typeface="Arial" charset="0"/>
              <a:cs typeface="Arial" charset="0"/>
            </a:endParaRPr>
          </a:p>
          <a:p>
            <a:pPr algn="ctr">
              <a:buFontTx/>
              <a:buNone/>
            </a:pPr>
            <a:endParaRPr lang="en-US" sz="1200" b="1" dirty="0">
              <a:latin typeface="Arial" charset="0"/>
              <a:cs typeface="Arial" charset="0"/>
            </a:endParaRPr>
          </a:p>
          <a:p>
            <a:pPr algn="ctr">
              <a:buFontTx/>
              <a:buNone/>
            </a:pPr>
            <a:endParaRPr lang="en-US" sz="1200" b="1" dirty="0">
              <a:latin typeface="Arial" charset="0"/>
              <a:cs typeface="Arial" charset="0"/>
            </a:endParaRPr>
          </a:p>
          <a:p>
            <a:pPr>
              <a:buFontTx/>
              <a:buNone/>
            </a:pPr>
            <a:endParaRPr lang="en-US" sz="1000" b="1" dirty="0">
              <a:latin typeface="Arial" charset="0"/>
              <a:cs typeface="Arial" charset="0"/>
            </a:endParaRPr>
          </a:p>
          <a:p>
            <a:pPr>
              <a:buFontTx/>
              <a:buNone/>
            </a:pPr>
            <a:r>
              <a:rPr lang="en-US" sz="1200" b="1" dirty="0">
                <a:latin typeface="Arial" charset="0"/>
                <a:cs typeface="Arial" charset="0"/>
              </a:rPr>
              <a:t>	</a:t>
            </a:r>
            <a:endParaRPr lang="en-US" sz="1200" b="1" dirty="0" smtClean="0">
              <a:latin typeface="Arial" charset="0"/>
              <a:cs typeface="Arial" charset="0"/>
            </a:endParaRPr>
          </a:p>
          <a:p>
            <a:pPr>
              <a:buFontTx/>
              <a:buNone/>
            </a:pPr>
            <a:r>
              <a:rPr lang="es-ES_tradnl" sz="1000" b="1" dirty="0" smtClean="0">
                <a:solidFill>
                  <a:srgbClr val="FF0000"/>
                </a:solidFill>
                <a:latin typeface="Arial" charset="0"/>
                <a:cs typeface="Arial" charset="0"/>
              </a:rPr>
              <a:t> </a:t>
            </a:r>
            <a:r>
              <a:rPr lang="es-ES_tradnl" sz="1000" b="1" u="sng" dirty="0" smtClean="0">
                <a:solidFill>
                  <a:srgbClr val="FF0000"/>
                </a:solidFill>
                <a:latin typeface="Arial" charset="0"/>
                <a:cs typeface="Arial" charset="0"/>
              </a:rPr>
              <a:t>RECOMPENSAS</a:t>
            </a:r>
            <a:r>
              <a:rPr lang="es-ES_tradnl" sz="1000" b="1" dirty="0" smtClean="0">
                <a:solidFill>
                  <a:srgbClr val="FF0000"/>
                </a:solidFill>
                <a:latin typeface="Arial" charset="0"/>
                <a:cs typeface="Arial" charset="0"/>
              </a:rPr>
              <a:t>:  </a:t>
            </a:r>
            <a:r>
              <a:rPr lang="es-ES_tradnl" sz="1000" b="1" dirty="0" smtClean="0">
                <a:solidFill>
                  <a:srgbClr val="0070C0"/>
                </a:solidFill>
                <a:latin typeface="Arial" charset="0"/>
                <a:cs typeface="Arial" charset="0"/>
              </a:rPr>
              <a:t>(Trasfondos Saludables:  Consistencia, Padres que trabajan juntos)</a:t>
            </a:r>
          </a:p>
          <a:p>
            <a:pPr>
              <a:buFontTx/>
              <a:buNone/>
            </a:pPr>
            <a:r>
              <a:rPr lang="es-ES_tradnl" sz="1000" b="1" dirty="0" smtClean="0">
                <a:latin typeface="Arial" charset="0"/>
                <a:cs typeface="Arial" charset="0"/>
              </a:rPr>
              <a:t>	</a:t>
            </a:r>
            <a:r>
              <a:rPr lang="es-ES_tradnl" sz="1000" i="1" dirty="0" smtClean="0">
                <a:latin typeface="Arial" charset="0"/>
                <a:cs typeface="Arial" charset="0"/>
              </a:rPr>
              <a:t>(Las recompensas son entregadas a las 4:00 pm, los 7 días de la semana (de lunes a domingo) Las recompensas se entregan con palabras de estímulo – “Estamos orgullosos de ti”</a:t>
            </a:r>
          </a:p>
          <a:p>
            <a:pPr>
              <a:buFontTx/>
              <a:buNone/>
            </a:pPr>
            <a:r>
              <a:rPr lang="es-ES_tradnl" sz="1000" b="1" dirty="0" smtClean="0">
                <a:latin typeface="Arial" charset="0"/>
                <a:cs typeface="Arial" charset="0"/>
              </a:rPr>
              <a:t>	Recompensa Diaria:  Bruce tendrá el privilegio de usar su ordenador “para divertirse” por una hora (fuera de las horas de trabajo escolar) – el uso del ordenador es supervisado por el adulto (No se pueden guardar las horas para otro día. Si no la usas, pierdes esa hora y tendrás que ganarte la nueva hora, en base a seguir la regla en el tiempo comprendido entre las 4 pm y las 4pm del siguiente día.</a:t>
            </a:r>
          </a:p>
          <a:p>
            <a:pPr>
              <a:buFontTx/>
              <a:buNone/>
            </a:pPr>
            <a:r>
              <a:rPr lang="es-ES_tradnl" sz="1000" b="1" dirty="0" smtClean="0">
                <a:latin typeface="Arial" charset="0"/>
                <a:cs typeface="Arial" charset="0"/>
              </a:rPr>
              <a:t>	Bono de Recompensa: (Rastreado en el Calendario de Bonos)</a:t>
            </a:r>
          </a:p>
          <a:p>
            <a:pPr>
              <a:buFontTx/>
              <a:buNone/>
            </a:pPr>
            <a:r>
              <a:rPr lang="es-ES_tradnl" sz="1000" b="1" dirty="0" smtClean="0">
                <a:latin typeface="Arial" charset="0"/>
                <a:cs typeface="Arial" charset="0"/>
              </a:rPr>
              <a:t>		7 días seguidos = $15 (este bono de recompensa puede ser obtenido después de cumplir esta regla durante 7 días seguidos)</a:t>
            </a:r>
          </a:p>
          <a:p>
            <a:pPr>
              <a:buFontTx/>
              <a:buNone/>
            </a:pPr>
            <a:r>
              <a:rPr lang="es-ES_tradnl" sz="1000" b="1" dirty="0" smtClean="0">
                <a:latin typeface="Arial" charset="0"/>
                <a:cs typeface="Arial" charset="0"/>
              </a:rPr>
              <a:t>		14 días seguidos = Papá te comprará un juego de ordenador (el precio límite es de $40)</a:t>
            </a:r>
          </a:p>
          <a:p>
            <a:pPr>
              <a:buFontTx/>
              <a:buNone/>
            </a:pPr>
            <a:r>
              <a:rPr lang="es-ES_tradnl" sz="1000" b="1" dirty="0" smtClean="0">
                <a:latin typeface="Arial" charset="0"/>
                <a:cs typeface="Arial" charset="0"/>
              </a:rPr>
              <a:t>		30 días seguidos = Un Samsung </a:t>
            </a:r>
            <a:r>
              <a:rPr lang="es-ES_tradnl" sz="1000" b="1" dirty="0" err="1" smtClean="0">
                <a:latin typeface="Arial" charset="0"/>
                <a:cs typeface="Arial" charset="0"/>
              </a:rPr>
              <a:t>Galaxy</a:t>
            </a:r>
            <a:endParaRPr lang="es-ES_tradnl" sz="1000" b="1" dirty="0" smtClean="0">
              <a:latin typeface="Arial" charset="0"/>
              <a:cs typeface="Arial" charset="0"/>
            </a:endParaRPr>
          </a:p>
          <a:p>
            <a:pPr>
              <a:buFontTx/>
              <a:buNone/>
            </a:pPr>
            <a:endParaRPr lang="es-ES_tradnl" sz="200" b="1" dirty="0" smtClean="0">
              <a:latin typeface="Arial" charset="0"/>
              <a:cs typeface="Arial" charset="0"/>
            </a:endParaRPr>
          </a:p>
          <a:p>
            <a:pPr>
              <a:buFontTx/>
              <a:buNone/>
            </a:pPr>
            <a:r>
              <a:rPr lang="es-ES_tradnl" sz="1000" b="1" dirty="0" smtClean="0">
                <a:latin typeface="Arial" charset="0"/>
                <a:cs typeface="Arial" charset="0"/>
              </a:rPr>
              <a:t>	</a:t>
            </a:r>
            <a:r>
              <a:rPr lang="es-ES_tradnl" sz="1000" b="1" u="sng" dirty="0" smtClean="0">
                <a:solidFill>
                  <a:srgbClr val="FF0000"/>
                </a:solidFill>
                <a:latin typeface="Arial" charset="0"/>
                <a:cs typeface="Arial" charset="0"/>
              </a:rPr>
              <a:t>CONSECUENCIAS:</a:t>
            </a:r>
            <a:r>
              <a:rPr lang="es-ES_tradnl" sz="1000" b="1" dirty="0" smtClean="0">
                <a:latin typeface="Arial" charset="0"/>
                <a:cs typeface="Arial" charset="0"/>
              </a:rPr>
              <a:t>  </a:t>
            </a:r>
            <a:r>
              <a:rPr lang="es-ES_tradnl" sz="1000" b="1" dirty="0" smtClean="0">
                <a:solidFill>
                  <a:srgbClr val="0070C0"/>
                </a:solidFill>
                <a:latin typeface="Arial" charset="0"/>
                <a:cs typeface="Arial" charset="0"/>
              </a:rPr>
              <a:t>(Trasfondo Saludable: Consistencia, Padres que trabajan juntos)</a:t>
            </a:r>
          </a:p>
          <a:p>
            <a:pPr>
              <a:buFontTx/>
              <a:buNone/>
            </a:pPr>
            <a:r>
              <a:rPr lang="es-ES_tradnl" sz="1000" b="1" dirty="0" smtClean="0">
                <a:solidFill>
                  <a:srgbClr val="0070C0"/>
                </a:solidFill>
                <a:latin typeface="Arial" charset="0"/>
                <a:cs typeface="Arial" charset="0"/>
              </a:rPr>
              <a:t>	</a:t>
            </a:r>
            <a:r>
              <a:rPr lang="es-ES_tradnl" sz="1000" b="1" dirty="0" smtClean="0">
                <a:latin typeface="Arial" charset="0"/>
                <a:cs typeface="Arial" charset="0"/>
              </a:rPr>
              <a:t>1</a:t>
            </a:r>
            <a:r>
              <a:rPr lang="es-ES_tradnl" sz="1000" b="1" baseline="30000" dirty="0" smtClean="0">
                <a:latin typeface="Arial" charset="0"/>
                <a:cs typeface="Arial" charset="0"/>
              </a:rPr>
              <a:t>er</a:t>
            </a:r>
            <a:r>
              <a:rPr lang="es-ES_tradnl" sz="1000" b="1" dirty="0" smtClean="0">
                <a:latin typeface="Arial" charset="0"/>
                <a:cs typeface="Arial" charset="0"/>
              </a:rPr>
              <a:t> Incumplimiento = No habrá </a:t>
            </a:r>
            <a:r>
              <a:rPr lang="es-ES_tradnl" sz="1000" b="1" dirty="0">
                <a:latin typeface="Arial" charset="0"/>
                <a:cs typeface="Arial" charset="0"/>
              </a:rPr>
              <a:t>R</a:t>
            </a:r>
            <a:r>
              <a:rPr lang="es-ES_tradnl" sz="1000" b="1" dirty="0" smtClean="0">
                <a:latin typeface="Arial" charset="0"/>
                <a:cs typeface="Arial" charset="0"/>
              </a:rPr>
              <a:t>ecompensa </a:t>
            </a:r>
            <a:r>
              <a:rPr lang="es-ES_tradnl" sz="1000" b="1" dirty="0">
                <a:latin typeface="Arial" charset="0"/>
                <a:cs typeface="Arial" charset="0"/>
              </a:rPr>
              <a:t>D</a:t>
            </a:r>
            <a:r>
              <a:rPr lang="es-ES_tradnl" sz="1000" b="1" dirty="0" smtClean="0">
                <a:latin typeface="Arial" charset="0"/>
                <a:cs typeface="Arial" charset="0"/>
              </a:rPr>
              <a:t>iaria</a:t>
            </a:r>
          </a:p>
          <a:p>
            <a:pPr>
              <a:buFontTx/>
              <a:buNone/>
            </a:pPr>
            <a:r>
              <a:rPr lang="es-ES_tradnl" sz="1000" b="1" dirty="0" smtClean="0">
                <a:solidFill>
                  <a:srgbClr val="0070C0"/>
                </a:solidFill>
                <a:latin typeface="Arial" charset="0"/>
                <a:cs typeface="Arial" charset="0"/>
              </a:rPr>
              <a:t>	</a:t>
            </a:r>
            <a:r>
              <a:rPr lang="es-ES_tradnl" sz="1000" b="1" dirty="0" smtClean="0">
                <a:latin typeface="Arial" charset="0"/>
                <a:cs typeface="Arial" charset="0"/>
              </a:rPr>
              <a:t>2</a:t>
            </a:r>
            <a:r>
              <a:rPr lang="es-ES_tradnl" sz="1000" b="1" baseline="30000" dirty="0" smtClean="0">
                <a:latin typeface="Arial" charset="0"/>
                <a:cs typeface="Arial" charset="0"/>
              </a:rPr>
              <a:t>do</a:t>
            </a:r>
            <a:r>
              <a:rPr lang="es-ES_tradnl" sz="1000" b="1" dirty="0" smtClean="0">
                <a:latin typeface="Arial" charset="0"/>
                <a:cs typeface="Arial" charset="0"/>
              </a:rPr>
              <a:t> Incumplimiento = No habrá Recompensa Diaria + la hora de ir a la cama será adelantada 30 minutos hoy y mañana</a:t>
            </a:r>
            <a:endParaRPr lang="es-ES_tradnl" sz="1000" b="1" dirty="0" smtClean="0">
              <a:solidFill>
                <a:srgbClr val="FF0000"/>
              </a:solidFill>
              <a:latin typeface="Arial" charset="0"/>
              <a:cs typeface="Arial" charset="0"/>
            </a:endParaRPr>
          </a:p>
          <a:p>
            <a:pPr>
              <a:buNone/>
            </a:pPr>
            <a:r>
              <a:rPr lang="es-ES_tradnl" sz="1000" b="1" dirty="0" smtClean="0">
                <a:latin typeface="Arial" charset="0"/>
                <a:cs typeface="Arial" charset="0"/>
              </a:rPr>
              <a:t>	3</a:t>
            </a:r>
            <a:r>
              <a:rPr lang="es-ES_tradnl" sz="1000" b="1" baseline="30000" dirty="0" smtClean="0">
                <a:latin typeface="Arial" charset="0"/>
                <a:cs typeface="Arial" charset="0"/>
              </a:rPr>
              <a:t>er</a:t>
            </a:r>
            <a:r>
              <a:rPr lang="es-ES_tradnl" sz="1000" b="1" dirty="0" smtClean="0">
                <a:latin typeface="Arial" charset="0"/>
                <a:cs typeface="Arial" charset="0"/>
              </a:rPr>
              <a:t> incumplimiento = No habrá Recompensa Diaria</a:t>
            </a:r>
            <a:r>
              <a:rPr lang="es-ES_tradnl" sz="1000" b="1" dirty="0">
                <a:latin typeface="Arial" charset="0"/>
                <a:cs typeface="Arial" charset="0"/>
              </a:rPr>
              <a:t> </a:t>
            </a:r>
            <a:r>
              <a:rPr lang="es-ES_tradnl" sz="1000" b="1" dirty="0" smtClean="0">
                <a:latin typeface="Arial" charset="0"/>
                <a:cs typeface="Arial" charset="0"/>
              </a:rPr>
              <a:t>+ la </a:t>
            </a:r>
            <a:r>
              <a:rPr lang="es-ES_tradnl" sz="1000" b="1" dirty="0">
                <a:latin typeface="Arial" charset="0"/>
                <a:cs typeface="Arial" charset="0"/>
              </a:rPr>
              <a:t>hora de ir a la cama será adelantada 30 minutos hoy y </a:t>
            </a:r>
            <a:r>
              <a:rPr lang="es-ES_tradnl" sz="1000" b="1" dirty="0" smtClean="0">
                <a:latin typeface="Arial" charset="0"/>
                <a:cs typeface="Arial" charset="0"/>
              </a:rPr>
              <a:t>mañana</a:t>
            </a:r>
            <a:r>
              <a:rPr lang="es-ES_tradnl" sz="1000" b="1" dirty="0" smtClean="0">
                <a:solidFill>
                  <a:srgbClr val="FF0000"/>
                </a:solidFill>
                <a:latin typeface="Arial" charset="0"/>
                <a:cs typeface="Arial" charset="0"/>
              </a:rPr>
              <a:t> </a:t>
            </a:r>
            <a:r>
              <a:rPr lang="es-ES_tradnl" sz="1000" b="1" dirty="0" smtClean="0">
                <a:latin typeface="Arial" charset="0"/>
                <a:cs typeface="Arial" charset="0"/>
              </a:rPr>
              <a:t>+ pérdida del teléfono celular por hoy y mañana</a:t>
            </a:r>
          </a:p>
          <a:p>
            <a:pPr lvl="1">
              <a:buFontTx/>
              <a:buNone/>
            </a:pPr>
            <a:r>
              <a:rPr lang="es-ES_tradnl" sz="1000" b="1" dirty="0" smtClean="0">
                <a:latin typeface="Arial" charset="0"/>
                <a:cs typeface="Arial" charset="0"/>
              </a:rPr>
              <a:t>***La Recompensa Bono solo será otorgada los días en que Bruce esté en regla, sin incumplimientos</a:t>
            </a:r>
          </a:p>
          <a:p>
            <a:pPr lvl="1">
              <a:buFontTx/>
              <a:buNone/>
            </a:pPr>
            <a:r>
              <a:rPr lang="es-ES_tradnl" sz="1000" b="1" dirty="0" smtClean="0">
                <a:latin typeface="Arial" charset="0"/>
                <a:cs typeface="Arial" charset="0"/>
              </a:rPr>
              <a:t>***La Jerarquía de las Ofensas comienza de nuevo cada lunes</a:t>
            </a:r>
          </a:p>
          <a:p>
            <a:pPr lvl="1">
              <a:buFontTx/>
              <a:buNone/>
            </a:pPr>
            <a:r>
              <a:rPr lang="es-ES_tradnl" sz="1000" b="1" dirty="0" smtClean="0">
                <a:solidFill>
                  <a:srgbClr val="00B050"/>
                </a:solidFill>
                <a:latin typeface="Arial" charset="0"/>
                <a:cs typeface="Arial" charset="0"/>
              </a:rPr>
              <a:t>***Si Bruce se encuentra en su ordenador después de esta hora, todos sus juegos de ordenador serán confiscados y guardados por 7 días</a:t>
            </a:r>
          </a:p>
          <a:p>
            <a:pPr lvl="1">
              <a:buFontTx/>
              <a:buNone/>
            </a:pPr>
            <a:r>
              <a:rPr lang="es-ES_tradnl" sz="1000" dirty="0" smtClean="0">
                <a:latin typeface="Arial" charset="0"/>
                <a:cs typeface="Arial" charset="0"/>
              </a:rPr>
              <a:t>Para ser la familia que queremos ser, nosotros, como padres, nos comprometemos a cumplir con lo siguiente: </a:t>
            </a:r>
          </a:p>
          <a:p>
            <a:pPr>
              <a:buFontTx/>
              <a:buNone/>
            </a:pPr>
            <a:r>
              <a:rPr lang="es-ES_tradnl" sz="1000" b="1" dirty="0" smtClean="0">
                <a:solidFill>
                  <a:srgbClr val="0070C0"/>
                </a:solidFill>
                <a:latin typeface="Arial" charset="0"/>
                <a:cs typeface="Arial" charset="0"/>
              </a:rPr>
              <a:t>(Trasfondos Saludables: Consistencia, Padres que trabajan juntos)</a:t>
            </a:r>
            <a:endParaRPr lang="es-ES_tradnl" sz="1000" b="1" dirty="0" smtClean="0">
              <a:latin typeface="Arial" charset="0"/>
              <a:cs typeface="Arial" charset="0"/>
            </a:endParaRPr>
          </a:p>
          <a:p>
            <a:pPr>
              <a:buFontTx/>
              <a:buNone/>
            </a:pPr>
            <a:endParaRPr lang="en-US" sz="1200" b="1" dirty="0">
              <a:latin typeface="Arial" charset="0"/>
              <a:cs typeface="Arial" charset="0"/>
            </a:endParaRPr>
          </a:p>
          <a:p>
            <a:pPr>
              <a:buFontTx/>
              <a:buNone/>
            </a:pPr>
            <a:r>
              <a:rPr lang="en-US" sz="1200" b="1" dirty="0">
                <a:latin typeface="Arial" charset="0"/>
                <a:cs typeface="Arial" charset="0"/>
              </a:rPr>
              <a:t>	</a:t>
            </a:r>
          </a:p>
          <a:p>
            <a:pPr>
              <a:buFontTx/>
              <a:buNone/>
            </a:pPr>
            <a:endParaRPr lang="en-US" sz="1200" b="1" dirty="0">
              <a:latin typeface="Arial" charset="0"/>
              <a:cs typeface="Arial" charset="0"/>
            </a:endParaRPr>
          </a:p>
          <a:p>
            <a:pPr>
              <a:buFontTx/>
              <a:buNone/>
            </a:pPr>
            <a:endParaRPr lang="en-US" sz="1200" b="1" dirty="0">
              <a:latin typeface="Arial" charset="0"/>
              <a:cs typeface="Arial" charset="0"/>
            </a:endParaRPr>
          </a:p>
          <a:p>
            <a:pPr>
              <a:buFontTx/>
              <a:buNone/>
            </a:pPr>
            <a:endParaRPr lang="en-US" sz="1200" b="1" dirty="0">
              <a:latin typeface="Arial" charset="0"/>
              <a:cs typeface="Arial" charset="0"/>
            </a:endParaRPr>
          </a:p>
          <a:p>
            <a:pPr>
              <a:buFontTx/>
              <a:buNone/>
            </a:pPr>
            <a:r>
              <a:rPr lang="en-US" sz="1200" b="1" dirty="0">
                <a:latin typeface="Arial" charset="0"/>
                <a:cs typeface="Arial" charset="0"/>
              </a:rPr>
              <a:t>		</a:t>
            </a:r>
          </a:p>
          <a:p>
            <a:pPr>
              <a:buFontTx/>
              <a:buNone/>
            </a:pPr>
            <a:r>
              <a:rPr lang="en-US" sz="1200" b="1" dirty="0">
                <a:latin typeface="Arial" charset="0"/>
                <a:cs typeface="Arial" charset="0"/>
              </a:rPr>
              <a:t>	</a:t>
            </a:r>
          </a:p>
        </p:txBody>
      </p:sp>
      <p:sp>
        <p:nvSpPr>
          <p:cNvPr id="6" name="TextBox 5"/>
          <p:cNvSpPr txBox="1"/>
          <p:nvPr/>
        </p:nvSpPr>
        <p:spPr>
          <a:xfrm>
            <a:off x="212725" y="889337"/>
            <a:ext cx="8610600" cy="1015663"/>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solidFill>
              <a:schemeClr val="accent1">
                <a:lumMod val="90000"/>
              </a:schemeClr>
            </a:solidFill>
          </a:ln>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s-ES_tradnl" sz="1000" b="1" u="sng" dirty="0" smtClean="0">
                <a:solidFill>
                  <a:srgbClr val="FF0000"/>
                </a:solidFill>
                <a:cs typeface="Arial" charset="0"/>
              </a:rPr>
              <a:t>Regla:</a:t>
            </a:r>
            <a:r>
              <a:rPr lang="es-ES_tradnl" sz="1000" b="1" dirty="0" smtClean="0">
                <a:solidFill>
                  <a:srgbClr val="000000"/>
                </a:solidFill>
                <a:cs typeface="Arial" charset="0"/>
              </a:rPr>
              <a:t>  Bruce estaría quebrantando la regla del Irrespeto, si comete una o más de las siguientes:  </a:t>
            </a:r>
            <a:r>
              <a:rPr lang="es-ES_tradnl" sz="1000" b="1" dirty="0" smtClean="0">
                <a:solidFill>
                  <a:srgbClr val="0070C0"/>
                </a:solidFill>
                <a:cs typeface="Arial" charset="0"/>
              </a:rPr>
              <a:t>(Trasfondo Saludable: la Consistencia y los Padres Trabajando Juntos)</a:t>
            </a:r>
          </a:p>
          <a:p>
            <a:pPr eaLnBrk="1" hangingPunct="1">
              <a:buFont typeface="Wingdings" charset="0"/>
              <a:buChar char="§"/>
            </a:pPr>
            <a:r>
              <a:rPr lang="es-ES_tradnl" sz="1000" dirty="0" smtClean="0">
                <a:solidFill>
                  <a:srgbClr val="000000"/>
                </a:solidFill>
                <a:cs typeface="Arial" charset="0"/>
              </a:rPr>
              <a:t>  Maldice (dice “vete al diablo</a:t>
            </a:r>
            <a:r>
              <a:rPr lang="es-ES_tradnl" altLang="ja-JP" sz="1000" dirty="0" smtClean="0">
                <a:solidFill>
                  <a:srgbClr val="000000"/>
                </a:solidFill>
                <a:cs typeface="Arial" charset="0"/>
              </a:rPr>
              <a:t>”</a:t>
            </a:r>
            <a:r>
              <a:rPr lang="es-ES_tradnl" sz="1000" dirty="0" smtClean="0">
                <a:solidFill>
                  <a:srgbClr val="000000"/>
                </a:solidFill>
                <a:cs typeface="Arial" charset="0"/>
              </a:rPr>
              <a:t> u otras groserías)</a:t>
            </a:r>
          </a:p>
          <a:p>
            <a:pPr eaLnBrk="1" hangingPunct="1">
              <a:buFont typeface="Wingdings" charset="0"/>
              <a:buChar char="§"/>
            </a:pPr>
            <a:r>
              <a:rPr lang="es-ES_tradnl" sz="1000" dirty="0" smtClean="0">
                <a:solidFill>
                  <a:srgbClr val="000000"/>
                </a:solidFill>
                <a:cs typeface="Arial" charset="0"/>
              </a:rPr>
              <a:t>  Grita y Vocifera</a:t>
            </a:r>
          </a:p>
          <a:p>
            <a:pPr eaLnBrk="1" hangingPunct="1">
              <a:buFont typeface="Wingdings" charset="0"/>
              <a:buChar char="§"/>
            </a:pPr>
            <a:r>
              <a:rPr lang="es-ES_tradnl" sz="1000" dirty="0" smtClean="0">
                <a:solidFill>
                  <a:srgbClr val="000000"/>
                </a:solidFill>
                <a:cs typeface="Arial" charset="0"/>
              </a:rPr>
              <a:t>  Se niega a aceptar un </a:t>
            </a:r>
            <a:r>
              <a:rPr lang="es-ES_tradnl" altLang="ja-JP" sz="1000" dirty="0" smtClean="0">
                <a:solidFill>
                  <a:srgbClr val="000000"/>
                </a:solidFill>
                <a:cs typeface="Arial" charset="0"/>
              </a:rPr>
              <a:t>“</a:t>
            </a:r>
            <a:r>
              <a:rPr lang="es-ES_tradnl" sz="1000" dirty="0" smtClean="0">
                <a:solidFill>
                  <a:srgbClr val="000000"/>
                </a:solidFill>
                <a:cs typeface="Arial" charset="0"/>
              </a:rPr>
              <a:t>No</a:t>
            </a:r>
            <a:r>
              <a:rPr lang="es-ES_tradnl" altLang="ja-JP" sz="1000" dirty="0" smtClean="0">
                <a:solidFill>
                  <a:srgbClr val="000000"/>
                </a:solidFill>
                <a:cs typeface="Arial" charset="0"/>
              </a:rPr>
              <a:t>”</a:t>
            </a:r>
            <a:endParaRPr lang="es-ES_tradnl" sz="1000" dirty="0" smtClean="0">
              <a:solidFill>
                <a:srgbClr val="000000"/>
              </a:solidFill>
              <a:cs typeface="Arial" charset="0"/>
            </a:endParaRPr>
          </a:p>
          <a:p>
            <a:pPr eaLnBrk="1" hangingPunct="1">
              <a:buFont typeface="Wingdings" charset="0"/>
              <a:buChar char="§"/>
            </a:pPr>
            <a:r>
              <a:rPr lang="es-ES_tradnl" sz="1000" dirty="0" smtClean="0">
                <a:solidFill>
                  <a:srgbClr val="000000"/>
                </a:solidFill>
                <a:cs typeface="Arial" charset="0"/>
              </a:rPr>
              <a:t>  No cumple con los requerimientos del adulto la primera vez que se le pide que haga algo.</a:t>
            </a:r>
            <a:endParaRPr lang="es-ES_tradnl" sz="1000" dirty="0">
              <a:solidFill>
                <a:srgbClr val="000000"/>
              </a:solidFill>
              <a:cs typeface="Arial" charset="0"/>
            </a:endParaRPr>
          </a:p>
        </p:txBody>
      </p:sp>
      <p:sp>
        <p:nvSpPr>
          <p:cNvPr id="27653" name="TextBox 7"/>
          <p:cNvSpPr txBox="1">
            <a:spLocks noChangeArrowheads="1"/>
          </p:cNvSpPr>
          <p:nvPr/>
        </p:nvSpPr>
        <p:spPr bwMode="auto">
          <a:xfrm>
            <a:off x="0" y="5688449"/>
            <a:ext cx="8915400" cy="116955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w="38100">
            <a:solidFill>
              <a:schemeClr val="accent1">
                <a:lumMod val="90000"/>
              </a:schemeClr>
            </a:solidFill>
          </a:ln>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s-ES_tradnl" sz="1000" b="1" u="sng" dirty="0" smtClean="0">
                <a:solidFill>
                  <a:srgbClr val="FF0000"/>
                </a:solidFill>
                <a:cs typeface="Arial" charset="0"/>
              </a:rPr>
              <a:t>El Papel de los Padres:</a:t>
            </a:r>
          </a:p>
          <a:p>
            <a:pPr eaLnBrk="1" hangingPunct="1">
              <a:buFontTx/>
              <a:buChar char="•"/>
            </a:pPr>
            <a:r>
              <a:rPr lang="es-ES_tradnl" sz="1000" dirty="0" smtClean="0">
                <a:cs typeface="Arial" charset="0"/>
              </a:rPr>
              <a:t>   Usar los Destructores de Provocaciones de Salir y Esperar, Tono de voz Calmado y Lenguaje Breve y al Grano, para evitar las discusiones  </a:t>
            </a:r>
          </a:p>
          <a:p>
            <a:pPr eaLnBrk="1" hangingPunct="1">
              <a:buFontTx/>
              <a:buChar char="•"/>
            </a:pPr>
            <a:r>
              <a:rPr lang="es-ES_tradnl" sz="1000" dirty="0" smtClean="0">
                <a:cs typeface="Arial" charset="0"/>
              </a:rPr>
              <a:t>   Te daremos un PTR por 30 días sin excepción como muestra de nuestro amor por ti. </a:t>
            </a:r>
          </a:p>
          <a:p>
            <a:pPr eaLnBrk="1" hangingPunct="1"/>
            <a:r>
              <a:rPr lang="es-ES_tradnl" sz="1000" b="1" u="sng" dirty="0" smtClean="0">
                <a:solidFill>
                  <a:srgbClr val="FF0000"/>
                </a:solidFill>
                <a:cs typeface="Arial" charset="0"/>
              </a:rPr>
              <a:t>El Papel de la Aldea</a:t>
            </a:r>
            <a:r>
              <a:rPr lang="es-ES_tradnl" sz="1000" u="sng" dirty="0" smtClean="0">
                <a:cs typeface="Arial" charset="0"/>
              </a:rPr>
              <a:t>:</a:t>
            </a:r>
          </a:p>
          <a:p>
            <a:pPr eaLnBrk="1" hangingPunct="1">
              <a:buFontTx/>
              <a:buChar char="•"/>
            </a:pPr>
            <a:r>
              <a:rPr lang="es-ES_tradnl" sz="1000" dirty="0" err="1" smtClean="0">
                <a:cs typeface="Arial" charset="0"/>
              </a:rPr>
              <a:t>April</a:t>
            </a:r>
            <a:r>
              <a:rPr lang="es-ES_tradnl" sz="1000" dirty="0" smtClean="0">
                <a:cs typeface="Arial" charset="0"/>
              </a:rPr>
              <a:t> hablará con Bruce todos los días para animarlo a cumplir con esta regla</a:t>
            </a:r>
          </a:p>
          <a:p>
            <a:pPr eaLnBrk="1" hangingPunct="1">
              <a:buFontTx/>
              <a:buChar char="•"/>
            </a:pPr>
            <a:r>
              <a:rPr lang="es-ES_tradnl" sz="1000" dirty="0" smtClean="0">
                <a:cs typeface="Arial" charset="0"/>
              </a:rPr>
              <a:t>Tyson será el entrenador de Bruce y le animará con palabras de elogio, o lo considerará responsable, dependiendo de los informes que reciba de papá</a:t>
            </a:r>
          </a:p>
          <a:p>
            <a:pPr eaLnBrk="1" hangingPunct="1">
              <a:buFontTx/>
              <a:buChar char="•"/>
            </a:pPr>
            <a:r>
              <a:rPr lang="es-ES_tradnl" sz="1000" dirty="0" smtClean="0">
                <a:cs typeface="Arial" charset="0"/>
              </a:rPr>
              <a:t>William, </a:t>
            </a:r>
            <a:r>
              <a:rPr lang="es-ES_tradnl" sz="1000" dirty="0" err="1" smtClean="0">
                <a:cs typeface="Arial" charset="0"/>
              </a:rPr>
              <a:t>April</a:t>
            </a:r>
            <a:r>
              <a:rPr lang="es-ES_tradnl" sz="1000" dirty="0" smtClean="0">
                <a:cs typeface="Arial" charset="0"/>
              </a:rPr>
              <a:t> y Tyson estarán prestos a venir , si son llamados, para reforzar el contrato con Bruce.</a:t>
            </a:r>
            <a:endParaRPr lang="es-ES_tradnl" sz="1000" dirty="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76200"/>
            <a:ext cx="8229600" cy="63658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w="57150">
            <a:solidFill>
              <a:schemeClr val="accent1"/>
            </a:solidFill>
          </a:ln>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dirty="0" smtClean="0">
                <a:solidFill>
                  <a:schemeClr val="tx2"/>
                </a:solidFill>
                <a:cs typeface="Arial" charset="0"/>
              </a:rPr>
              <a:t>Plan de No-</a:t>
            </a:r>
            <a:r>
              <a:rPr lang="en-US" dirty="0" err="1" smtClean="0">
                <a:solidFill>
                  <a:schemeClr val="tx2"/>
                </a:solidFill>
                <a:cs typeface="Arial" charset="0"/>
              </a:rPr>
              <a:t>Violencia</a:t>
            </a:r>
            <a:r>
              <a:rPr lang="en-US" dirty="0">
                <a:solidFill>
                  <a:schemeClr val="tx2"/>
                </a:solidFill>
                <a:cs typeface="Arial" charset="0"/>
              </a:rPr>
              <a:t> </a:t>
            </a:r>
            <a:r>
              <a:rPr lang="en-US" dirty="0" smtClean="0">
                <a:solidFill>
                  <a:schemeClr val="tx2"/>
                </a:solidFill>
                <a:cs typeface="Arial" charset="0"/>
              </a:rPr>
              <a:t>de Bruce</a:t>
            </a:r>
            <a:endParaRPr lang="en-US" dirty="0">
              <a:solidFill>
                <a:schemeClr val="tx2"/>
              </a:solidFill>
              <a:cs typeface="Arial" charset="0"/>
            </a:endParaRPr>
          </a:p>
        </p:txBody>
      </p:sp>
      <p:sp>
        <p:nvSpPr>
          <p:cNvPr id="52227" name="Content Placeholder 2"/>
          <p:cNvSpPr>
            <a:spLocks noGrp="1"/>
          </p:cNvSpPr>
          <p:nvPr>
            <p:ph idx="1"/>
          </p:nvPr>
        </p:nvSpPr>
        <p:spPr>
          <a:xfrm>
            <a:off x="457200" y="838200"/>
            <a:ext cx="8534400" cy="5943600"/>
          </a:xfrm>
          <a:ln w="28575">
            <a:solidFill>
              <a:schemeClr val="accent1"/>
            </a:solidFill>
          </a:ln>
        </p:spPr>
        <p:txBody>
          <a:bodyPr/>
          <a:lstStyle/>
          <a:p>
            <a:pPr>
              <a:buFont typeface="Wingdings" charset="0"/>
              <a:buNone/>
            </a:pPr>
            <a:r>
              <a:rPr lang="es-ES_tradnl" sz="800" b="1" u="sng" dirty="0" smtClean="0">
                <a:solidFill>
                  <a:srgbClr val="FF0000"/>
                </a:solidFill>
                <a:latin typeface="Arial" charset="0"/>
                <a:cs typeface="Arial" charset="0"/>
              </a:rPr>
              <a:t>Agresión Física</a:t>
            </a:r>
            <a:r>
              <a:rPr lang="es-ES_tradnl" sz="800" b="1" u="sng" dirty="0" smtClean="0">
                <a:latin typeface="Arial" charset="0"/>
                <a:cs typeface="Arial" charset="0"/>
              </a:rPr>
              <a:t> </a:t>
            </a:r>
            <a:r>
              <a:rPr lang="es-ES_tradnl" sz="800" dirty="0" smtClean="0">
                <a:latin typeface="Arial" charset="0"/>
                <a:cs typeface="Arial" charset="0"/>
              </a:rPr>
              <a:t> </a:t>
            </a:r>
            <a:r>
              <a:rPr lang="es-ES_tradnl" sz="800" dirty="0" smtClean="0">
                <a:solidFill>
                  <a:srgbClr val="0070C0"/>
                </a:solidFill>
                <a:latin typeface="Arial" charset="0"/>
                <a:cs typeface="Arial" charset="0"/>
              </a:rPr>
              <a:t>(Consistencia, Seguridad, Padres que trabajan juntos)</a:t>
            </a:r>
          </a:p>
          <a:p>
            <a:pPr>
              <a:buFontTx/>
              <a:buNone/>
            </a:pPr>
            <a:r>
              <a:rPr lang="es-ES_tradnl" sz="800" dirty="0" smtClean="0">
                <a:latin typeface="Arial" charset="0"/>
                <a:cs typeface="Arial" charset="0"/>
              </a:rPr>
              <a:t>Se considerará la conducta de Bruce como una Amenaza o como un Acto Agresivo, si dice o hace una o más de las siguientes:</a:t>
            </a:r>
          </a:p>
          <a:p>
            <a:pPr>
              <a:buFontTx/>
              <a:buNone/>
            </a:pPr>
            <a:r>
              <a:rPr lang="es-ES_tradnl" sz="800" b="1" u="sng" dirty="0" smtClean="0">
                <a:latin typeface="Arial" charset="0"/>
                <a:cs typeface="Arial" charset="0"/>
              </a:rPr>
              <a:t>Amenazas</a:t>
            </a:r>
            <a:endParaRPr lang="es-ES_tradnl" sz="800" b="1" dirty="0" smtClean="0">
              <a:latin typeface="Arial" charset="0"/>
              <a:cs typeface="Arial" charset="0"/>
            </a:endParaRPr>
          </a:p>
          <a:p>
            <a:r>
              <a:rPr lang="es-ES_tradnl" sz="800" dirty="0" smtClean="0">
                <a:latin typeface="Arial" charset="0"/>
                <a:cs typeface="Arial" charset="0"/>
              </a:rPr>
              <a:t>Amenazas con daños de cualquier tipo a la propiedad</a:t>
            </a:r>
          </a:p>
          <a:p>
            <a:r>
              <a:rPr lang="es-ES_tradnl" sz="800" dirty="0" smtClean="0">
                <a:latin typeface="Arial" charset="0"/>
                <a:cs typeface="Arial" charset="0"/>
              </a:rPr>
              <a:t>Amenaza con pegarle a su hermana o a cualquier otra persona</a:t>
            </a:r>
          </a:p>
          <a:p>
            <a:pPr>
              <a:buFontTx/>
              <a:buNone/>
            </a:pPr>
            <a:r>
              <a:rPr lang="es-ES_tradnl" sz="800" b="1" u="sng" dirty="0" smtClean="0">
                <a:latin typeface="Arial" charset="0"/>
                <a:cs typeface="Arial" charset="0"/>
              </a:rPr>
              <a:t>Actos de Violencia</a:t>
            </a:r>
            <a:endParaRPr lang="es-ES_tradnl" sz="800" b="1" dirty="0" smtClean="0">
              <a:latin typeface="Arial" charset="0"/>
              <a:cs typeface="Arial" charset="0"/>
            </a:endParaRPr>
          </a:p>
          <a:p>
            <a:r>
              <a:rPr lang="es-ES_tradnl" sz="800" dirty="0" smtClean="0">
                <a:latin typeface="Arial" charset="0"/>
                <a:cs typeface="Arial" charset="0"/>
              </a:rPr>
              <a:t>Daños de cualquier tipo a la propiedad</a:t>
            </a:r>
          </a:p>
          <a:p>
            <a:r>
              <a:rPr lang="es-ES_tradnl" sz="800" dirty="0" smtClean="0">
                <a:latin typeface="Arial" charset="0"/>
                <a:cs typeface="Arial" charset="0"/>
              </a:rPr>
              <a:t>Golpear, empujar, zarandear, patear a su hermana o a cualquier otra persona</a:t>
            </a:r>
          </a:p>
          <a:p>
            <a:pPr>
              <a:buFontTx/>
              <a:buNone/>
            </a:pPr>
            <a:endParaRPr lang="es-ES_tradnl" sz="800" b="1" u="sng" dirty="0" smtClean="0">
              <a:latin typeface="Arial" charset="0"/>
              <a:cs typeface="Arial" charset="0"/>
            </a:endParaRPr>
          </a:p>
          <a:p>
            <a:pPr>
              <a:buFontTx/>
              <a:buNone/>
            </a:pPr>
            <a:r>
              <a:rPr lang="es-ES_tradnl" sz="800" b="1" u="sng" dirty="0" smtClean="0">
                <a:solidFill>
                  <a:srgbClr val="FF0000"/>
                </a:solidFill>
                <a:latin typeface="Arial" charset="0"/>
                <a:cs typeface="Arial" charset="0"/>
              </a:rPr>
              <a:t>DÍAS DE CELEBRACIÓN</a:t>
            </a:r>
            <a:r>
              <a:rPr lang="es-ES_tradnl" sz="800" dirty="0" smtClean="0">
                <a:solidFill>
                  <a:srgbClr val="FF0000"/>
                </a:solidFill>
                <a:latin typeface="Arial" charset="0"/>
                <a:cs typeface="Arial" charset="0"/>
              </a:rPr>
              <a:t> </a:t>
            </a:r>
            <a:r>
              <a:rPr lang="es-ES_tradnl" sz="800" dirty="0" smtClean="0">
                <a:solidFill>
                  <a:srgbClr val="0070C0"/>
                </a:solidFill>
                <a:latin typeface="Arial" charset="0"/>
                <a:cs typeface="Arial" charset="0"/>
              </a:rPr>
              <a:t>(Consistencia, Seguridad, Padres que trabajan juntos)</a:t>
            </a:r>
            <a:endParaRPr lang="es-ES_tradnl" sz="800" dirty="0" smtClean="0">
              <a:latin typeface="Arial" charset="0"/>
              <a:cs typeface="Arial" charset="0"/>
            </a:endParaRPr>
          </a:p>
          <a:p>
            <a:pPr>
              <a:buFontTx/>
              <a:buNone/>
            </a:pPr>
            <a:r>
              <a:rPr lang="es-ES_tradnl" sz="800" b="1" dirty="0" smtClean="0">
                <a:latin typeface="Arial" charset="0"/>
                <a:cs typeface="Arial" charset="0"/>
              </a:rPr>
              <a:t>No se trata de la recompensa; se trata de mamá y papá elogiando activamente a Bruce por estar controlando sus emociones. </a:t>
            </a:r>
          </a:p>
          <a:p>
            <a:pPr>
              <a:buFontTx/>
              <a:buNone/>
            </a:pPr>
            <a:r>
              <a:rPr lang="es-ES_tradnl" sz="800" b="1" u="sng" dirty="0" smtClean="0">
                <a:latin typeface="Arial" charset="0"/>
                <a:cs typeface="Arial" charset="0"/>
              </a:rPr>
              <a:t>Celebración Diaria: </a:t>
            </a:r>
            <a:endParaRPr lang="es-ES_tradnl" sz="800" dirty="0" smtClean="0">
              <a:latin typeface="Arial" charset="0"/>
              <a:cs typeface="Arial" charset="0"/>
            </a:endParaRPr>
          </a:p>
          <a:p>
            <a:r>
              <a:rPr lang="es-ES_tradnl" sz="800" dirty="0" smtClean="0">
                <a:latin typeface="Arial" charset="0"/>
                <a:cs typeface="Arial" charset="0"/>
              </a:rPr>
              <a:t>Cada día sin Amenazas o Actos de Violencia, mamá y papá elogiarán a Bruce y juntos marcarán el día en su “calendario de No-Violencia”</a:t>
            </a:r>
          </a:p>
          <a:p>
            <a:pPr>
              <a:buFontTx/>
              <a:buNone/>
            </a:pPr>
            <a:r>
              <a:rPr lang="es-ES_tradnl" sz="800" b="1" u="sng" dirty="0" err="1" smtClean="0">
                <a:latin typeface="Arial" charset="0"/>
                <a:cs typeface="Arial" charset="0"/>
              </a:rPr>
              <a:t>Dás</a:t>
            </a:r>
            <a:r>
              <a:rPr lang="es-ES_tradnl" sz="800" b="1" u="sng" dirty="0" smtClean="0">
                <a:latin typeface="Arial" charset="0"/>
                <a:cs typeface="Arial" charset="0"/>
              </a:rPr>
              <a:t> de Celebración:</a:t>
            </a:r>
            <a:endParaRPr lang="es-ES_tradnl" sz="800" dirty="0" smtClean="0">
              <a:latin typeface="Arial" charset="0"/>
              <a:cs typeface="Arial" charset="0"/>
            </a:endParaRPr>
          </a:p>
          <a:p>
            <a:r>
              <a:rPr lang="es-ES_tradnl" sz="800" b="1" u="sng" dirty="0" smtClean="0">
                <a:latin typeface="Arial" charset="0"/>
                <a:cs typeface="Arial" charset="0"/>
              </a:rPr>
              <a:t>7 Días Seguidos sin Amenazas o Actos de Violencia</a:t>
            </a:r>
            <a:r>
              <a:rPr lang="es-ES_tradnl" sz="800" b="1" u="sng" dirty="0">
                <a:latin typeface="Arial" charset="0"/>
                <a:cs typeface="Arial" charset="0"/>
              </a:rPr>
              <a:t> </a:t>
            </a:r>
            <a:r>
              <a:rPr lang="es-ES_tradnl" sz="800" dirty="0" smtClean="0">
                <a:latin typeface="Arial" charset="0"/>
                <a:cs typeface="Arial" charset="0"/>
              </a:rPr>
              <a:t>= Dos entradas para el cine</a:t>
            </a:r>
          </a:p>
          <a:p>
            <a:r>
              <a:rPr lang="es-ES_tradnl" sz="800" b="1" u="sng" dirty="0" smtClean="0">
                <a:latin typeface="Arial" charset="0"/>
                <a:cs typeface="Arial" charset="0"/>
              </a:rPr>
              <a:t>15 Días Seguidos sin Amenazas o Actos de Violencia </a:t>
            </a:r>
            <a:r>
              <a:rPr lang="es-ES_tradnl" sz="800" dirty="0" smtClean="0">
                <a:latin typeface="Arial" charset="0"/>
                <a:cs typeface="Arial" charset="0"/>
              </a:rPr>
              <a:t>= Tarjeta de regalo de $30 de la tienda favorita de Bruce  </a:t>
            </a:r>
          </a:p>
          <a:p>
            <a:r>
              <a:rPr lang="es-ES_tradnl" sz="800" b="1" u="sng" dirty="0" smtClean="0">
                <a:latin typeface="Arial" charset="0"/>
                <a:cs typeface="Arial" charset="0"/>
              </a:rPr>
              <a:t>30 Días Seguidos sin Amenazas ni Actos de Violencia </a:t>
            </a:r>
            <a:r>
              <a:rPr lang="es-ES_tradnl" sz="800" dirty="0" smtClean="0">
                <a:latin typeface="Arial" charset="0"/>
                <a:cs typeface="Arial" charset="0"/>
              </a:rPr>
              <a:t>= Bono Sorpresa</a:t>
            </a:r>
          </a:p>
          <a:p>
            <a:pPr>
              <a:buFont typeface="Wingdings" charset="0"/>
              <a:buNone/>
            </a:pPr>
            <a:r>
              <a:rPr lang="es-ES_tradnl" sz="800" b="1" dirty="0" smtClean="0">
                <a:solidFill>
                  <a:srgbClr val="FF0000"/>
                </a:solidFill>
                <a:latin typeface="Arial" charset="0"/>
                <a:cs typeface="Arial" charset="0"/>
              </a:rPr>
              <a:t>Consecuencias Negativas por AMENAZAS DE AGRESIÓN</a:t>
            </a:r>
            <a:r>
              <a:rPr lang="es-ES_tradnl" sz="800" b="1" u="sng" dirty="0" smtClean="0">
                <a:solidFill>
                  <a:srgbClr val="FF0000"/>
                </a:solidFill>
                <a:latin typeface="Arial" charset="0"/>
                <a:cs typeface="Arial" charset="0"/>
              </a:rPr>
              <a:t> </a:t>
            </a:r>
            <a:r>
              <a:rPr lang="es-ES_tradnl" sz="800" dirty="0" smtClean="0">
                <a:solidFill>
                  <a:srgbClr val="0070C0"/>
                </a:solidFill>
                <a:latin typeface="Arial" charset="0"/>
                <a:cs typeface="Arial" charset="0"/>
              </a:rPr>
              <a:t>(Consistencia, Seguridad. Padres que trabajan juntos)</a:t>
            </a:r>
          </a:p>
          <a:p>
            <a:pPr>
              <a:buFontTx/>
              <a:buNone/>
            </a:pPr>
            <a:r>
              <a:rPr lang="es-ES_tradnl" sz="800" dirty="0" smtClean="0">
                <a:latin typeface="Arial" charset="0"/>
                <a:cs typeface="Arial" charset="0"/>
              </a:rPr>
              <a:t>Estas consecuencias serán implementadas para ayudar a Bruce a dominar sus emociones, de manera que no escale hacia un acto de agresividad. </a:t>
            </a:r>
          </a:p>
          <a:p>
            <a:pPr>
              <a:buFontTx/>
              <a:buNone/>
            </a:pPr>
            <a:r>
              <a:rPr lang="es-ES_tradnl" sz="800" dirty="0" smtClean="0">
                <a:latin typeface="Arial" charset="0"/>
                <a:cs typeface="Arial" charset="0"/>
              </a:rPr>
              <a:t>Si Bruce verbaliza una amenaza de agresión hacia la propiedad o una persona, Mamá le hablará  suavemente a Bruce y le pedirá que se vaya a su habitación a calmarse.  Si obedece</a:t>
            </a:r>
          </a:p>
          <a:p>
            <a:pPr>
              <a:buFontTx/>
              <a:buNone/>
            </a:pPr>
            <a:r>
              <a:rPr lang="es-ES_tradnl" sz="800" dirty="0" smtClean="0">
                <a:latin typeface="Arial" charset="0"/>
                <a:cs typeface="Arial" charset="0"/>
              </a:rPr>
              <a:t>de inmediato, no se implementará ninguna consecuencia. Si no obedece, mamá saldrá de inmediato de la habitación y llamará a papá, quien vendrá a la casa a hablar con Bruce para</a:t>
            </a:r>
          </a:p>
          <a:p>
            <a:pPr>
              <a:buFontTx/>
              <a:buNone/>
            </a:pPr>
            <a:r>
              <a:rPr lang="es-ES_tradnl" sz="800" dirty="0" smtClean="0">
                <a:latin typeface="Arial" charset="0"/>
                <a:cs typeface="Arial" charset="0"/>
              </a:rPr>
              <a:t>reforzar la premisa de que no se aceptarán las amenazas de agresión. Papá también ayudará a mamá a impartir las consecuencias descritas abajo.  </a:t>
            </a:r>
            <a:endParaRPr lang="es-ES_tradnl" sz="800" dirty="0" smtClean="0"/>
          </a:p>
          <a:p>
            <a:pPr lvl="0"/>
            <a:r>
              <a:rPr lang="es-ES_tradnl" sz="800" b="1" u="sng" dirty="0" smtClean="0"/>
              <a:t>1</a:t>
            </a:r>
            <a:r>
              <a:rPr lang="es-ES_tradnl" sz="800" b="1" u="sng" baseline="30000" dirty="0" smtClean="0"/>
              <a:t>er</a:t>
            </a:r>
            <a:r>
              <a:rPr lang="es-ES_tradnl" sz="800" b="1" u="sng" dirty="0" smtClean="0"/>
              <a:t> Incumplimiento </a:t>
            </a:r>
            <a:r>
              <a:rPr lang="es-ES_tradnl" sz="800" b="1" dirty="0" smtClean="0"/>
              <a:t>= </a:t>
            </a:r>
            <a:r>
              <a:rPr lang="es-ES_tradnl" sz="800" dirty="0" smtClean="0"/>
              <a:t>No habrá Celebración Diaria + con la ayuda de Papá, Mamá retirará una de las posesiones especiales de Bruce y las retendrá hasta que Bruce haya pasado 7 días seguidos sin más amenazas o actos agresivos.  </a:t>
            </a:r>
          </a:p>
          <a:p>
            <a:pPr lvl="0"/>
            <a:r>
              <a:rPr lang="es-ES_tradnl" sz="800" b="1" u="sng" dirty="0" smtClean="0"/>
              <a:t>2</a:t>
            </a:r>
            <a:r>
              <a:rPr lang="es-ES_tradnl" sz="800" b="1" u="sng" baseline="30000" dirty="0" smtClean="0"/>
              <a:t>do</a:t>
            </a:r>
            <a:r>
              <a:rPr lang="es-ES_tradnl" sz="800" b="1" u="sng" dirty="0" smtClean="0"/>
              <a:t> Incumplimiento </a:t>
            </a:r>
            <a:r>
              <a:rPr lang="es-ES_tradnl" sz="800" b="1" dirty="0" smtClean="0"/>
              <a:t>= </a:t>
            </a:r>
            <a:r>
              <a:rPr lang="es-ES_tradnl" sz="800" dirty="0" smtClean="0"/>
              <a:t>No habrá Celebración Diaria + Una posesión especial de Bruce será retenida hasta que Bruce haya pasado 14 días seguidos sin más amenazas o actos agresivos</a:t>
            </a:r>
          </a:p>
          <a:p>
            <a:pPr lvl="0"/>
            <a:r>
              <a:rPr lang="es-ES_tradnl" sz="800" b="1" u="sng" dirty="0" smtClean="0"/>
              <a:t>3</a:t>
            </a:r>
            <a:r>
              <a:rPr lang="es-ES_tradnl" sz="800" b="1" u="sng" baseline="30000" dirty="0" smtClean="0"/>
              <a:t>er</a:t>
            </a:r>
            <a:r>
              <a:rPr lang="es-ES_tradnl" sz="800" b="1" u="sng" dirty="0" smtClean="0"/>
              <a:t> Incumplimiento </a:t>
            </a:r>
            <a:r>
              <a:rPr lang="es-ES_tradnl" sz="800" b="1" dirty="0" smtClean="0"/>
              <a:t>= </a:t>
            </a:r>
            <a:r>
              <a:rPr lang="es-ES_tradnl" sz="800" dirty="0" smtClean="0"/>
              <a:t>No habrá Celebración Diaria + las posesiones especiales de Bruce serán vendidas por E-</a:t>
            </a:r>
            <a:r>
              <a:rPr lang="es-ES_tradnl" sz="800" dirty="0" err="1" smtClean="0"/>
              <a:t>Bay</a:t>
            </a:r>
            <a:r>
              <a:rPr lang="es-ES_tradnl" sz="800" dirty="0" smtClean="0"/>
              <a:t> y Mamá se quedará con las ganancias, por “el dolor y sufrimiento” causado.</a:t>
            </a:r>
          </a:p>
          <a:p>
            <a:pPr>
              <a:buFontTx/>
              <a:buNone/>
            </a:pPr>
            <a:r>
              <a:rPr lang="es-ES_tradnl" sz="800" b="1" dirty="0" smtClean="0">
                <a:solidFill>
                  <a:srgbClr val="FF0000"/>
                </a:solidFill>
                <a:latin typeface="Arial" charset="0"/>
                <a:cs typeface="Arial" charset="0"/>
              </a:rPr>
              <a:t>Consecuencias Negativas por ACTOS DE AGRESIÓN  </a:t>
            </a:r>
            <a:r>
              <a:rPr lang="es-ES_tradnl" sz="800" dirty="0" smtClean="0">
                <a:solidFill>
                  <a:srgbClr val="0070C0"/>
                </a:solidFill>
                <a:latin typeface="Arial" charset="0"/>
                <a:cs typeface="Arial" charset="0"/>
              </a:rPr>
              <a:t>(Consistencia, Seguridad, Padres que trabajan juntos)</a:t>
            </a:r>
            <a:endParaRPr lang="es-ES_tradnl" sz="800" dirty="0" smtClean="0">
              <a:latin typeface="Arial" charset="0"/>
              <a:cs typeface="Arial" charset="0"/>
            </a:endParaRPr>
          </a:p>
          <a:p>
            <a:pPr>
              <a:buFontTx/>
              <a:buNone/>
            </a:pPr>
            <a:r>
              <a:rPr lang="es-ES_tradnl" sz="800" b="1" dirty="0" smtClean="0">
                <a:latin typeface="Arial" charset="0"/>
                <a:cs typeface="Arial" charset="0"/>
              </a:rPr>
              <a:t>Estas consecuencias son severas, para demostrarle a Bruce que los actos de agresividad ¡no serán tolerados nunca más!!</a:t>
            </a:r>
          </a:p>
          <a:p>
            <a:pPr lvl="0"/>
            <a:r>
              <a:rPr lang="es-ES_tradnl" sz="800" b="1" u="sng" dirty="0" smtClean="0"/>
              <a:t>1</a:t>
            </a:r>
            <a:r>
              <a:rPr lang="es-ES_tradnl" sz="800" b="1" u="sng" baseline="30000" dirty="0" smtClean="0"/>
              <a:t>er</a:t>
            </a:r>
            <a:r>
              <a:rPr lang="es-ES_tradnl" sz="800" b="1" u="sng" dirty="0" smtClean="0"/>
              <a:t> Incumplimiento </a:t>
            </a:r>
            <a:r>
              <a:rPr lang="es-ES_tradnl" sz="800" b="1" dirty="0" smtClean="0"/>
              <a:t>= </a:t>
            </a:r>
            <a:r>
              <a:rPr lang="es-ES_tradnl" sz="800" dirty="0" smtClean="0"/>
              <a:t>No habrá Celebración Diaria + mamá y papá llamarán a toda la aldea (Tyson, William, </a:t>
            </a:r>
            <a:r>
              <a:rPr lang="es-ES_tradnl" sz="800" dirty="0" err="1" smtClean="0"/>
              <a:t>April</a:t>
            </a:r>
            <a:r>
              <a:rPr lang="es-ES_tradnl" sz="800" dirty="0" smtClean="0"/>
              <a:t>) quienes vendrán a la casa a reiterarle a Bruce que este tipo de conductas ya no volverán a ser toleradas.  Además, se le exigirá a Bruce que trabaje durante 15 horas el próximo sábado y domingo, limpiando los baños del refugio local para indigentes. Papá lo escoltará hasta el refugio y supervisará su trabajo. </a:t>
            </a:r>
            <a:endParaRPr lang="es-ES_tradnl" sz="800" dirty="0" smtClean="0">
              <a:latin typeface="Arial" charset="0"/>
              <a:cs typeface="Arial" charset="0"/>
            </a:endParaRPr>
          </a:p>
          <a:p>
            <a:pPr lvl="0"/>
            <a:r>
              <a:rPr lang="es-ES_tradnl" sz="800" b="1" u="sng" dirty="0" smtClean="0"/>
              <a:t>2</a:t>
            </a:r>
            <a:r>
              <a:rPr lang="es-ES_tradnl" sz="800" b="1" u="sng" baseline="30000" dirty="0" smtClean="0"/>
              <a:t>do </a:t>
            </a:r>
            <a:r>
              <a:rPr lang="es-ES_tradnl" sz="800" b="1" u="sng" dirty="0" smtClean="0"/>
              <a:t>Incumplimiento </a:t>
            </a:r>
            <a:r>
              <a:rPr lang="es-ES_tradnl" sz="800" b="1" dirty="0" smtClean="0"/>
              <a:t>= </a:t>
            </a:r>
            <a:r>
              <a:rPr lang="es-ES_tradnl" sz="800" dirty="0" smtClean="0"/>
              <a:t>No habrá Celebración Diaria + mamá y papá llamarán a toda la aldea, quienes vendrán a la casa a reiterarle a Bruce que este tipo de conductas ya no volverán a ser toleradas.  Además, la aldea apoyará a mamá y a papá llamando a la policía y servirán de testigos, cuando le imputen cargos por agresión.</a:t>
            </a:r>
          </a:p>
          <a:p>
            <a:pPr>
              <a:buNone/>
            </a:pPr>
            <a:r>
              <a:rPr lang="es-ES_tradnl" sz="800" b="1" dirty="0" smtClean="0">
                <a:solidFill>
                  <a:srgbClr val="FF0000"/>
                </a:solidFill>
                <a:latin typeface="Arial" charset="0"/>
                <a:cs typeface="Arial" charset="0"/>
              </a:rPr>
              <a:t>Exigencias Adicionales en caso de que Bruce ocasiones algún DAÑO A LA PROPIEDAD </a:t>
            </a:r>
            <a:r>
              <a:rPr lang="es-ES_tradnl" sz="800" dirty="0" smtClean="0">
                <a:solidFill>
                  <a:srgbClr val="0070C0"/>
                </a:solidFill>
                <a:latin typeface="Arial" charset="0"/>
                <a:cs typeface="Arial" charset="0"/>
              </a:rPr>
              <a:t>(Consistencia, Seguridad y Padres que trabajan juntos)</a:t>
            </a:r>
          </a:p>
          <a:p>
            <a:pPr lvl="0"/>
            <a:r>
              <a:rPr lang="es-ES_tradnl" sz="800" dirty="0" smtClean="0"/>
              <a:t>Mamá y papá evaluarán el costo de reparación del daño causado</a:t>
            </a:r>
          </a:p>
          <a:p>
            <a:pPr lvl="0"/>
            <a:r>
              <a:rPr lang="es-ES_tradnl" sz="800" dirty="0" smtClean="0"/>
              <a:t>Mamá y papá publicarán ese costo en el refrigerador y  Bruce tendrá 5 días para pagar dicho costo, realizando trabajos manuales para Tyson, el amigo de papá (ganando $9 por hora por su trabajo manual). </a:t>
            </a:r>
          </a:p>
          <a:p>
            <a:pPr lvl="0"/>
            <a:r>
              <a:rPr lang="es-ES_tradnl" sz="800" dirty="0" smtClean="0"/>
              <a:t>Cuando sea posible, Bruce deberá reparar el daño él mismo, bajo la orientación de Tyson, el amigo de papá, el fin de semana siguiente a que se hayan comprado los artículos necesarios con el dinero que Bruce haya ganado con su trabajo manual.  (Si el daño supera la capacidad de Bruce para repararlo, el costo evaluado incluirá el precio por contratar a alguien para reparar el daño a la propiedad) </a:t>
            </a:r>
          </a:p>
          <a:p>
            <a:pPr>
              <a:buFontTx/>
              <a:buNone/>
            </a:pPr>
            <a:endParaRPr lang="en-US" sz="800" dirty="0">
              <a:latin typeface="Arial" charset="0"/>
              <a:cs typeface="Arial" charset="0"/>
            </a:endParaRPr>
          </a:p>
          <a:p>
            <a:pPr>
              <a:buFontTx/>
              <a:buNone/>
            </a:pPr>
            <a:endParaRPr lang="en-US" sz="800" dirty="0">
              <a:latin typeface="Arial" charset="0"/>
              <a:cs typeface="Arial" charset="0"/>
            </a:endParaRPr>
          </a:p>
        </p:txBody>
      </p:sp>
    </p:spTree>
  </p:cSld>
  <p:clrMapOvr>
    <a:masterClrMapping/>
  </p:clrMapOvr>
  <p:timing>
    <p:tnLst>
      <p:par>
        <p:cTn id="1" dur="indefinite" restart="never" nodeType="tmRoot"/>
      </p:par>
    </p:tnLst>
  </p:timing>
</p:sld>
</file>

<file path=ppt/theme/_rels/theme12.xml.rels><?xml version="1.0" encoding="UTF-8" standalone="yes"?>
<Relationships xmlns="http://schemas.openxmlformats.org/package/2006/relationships"><Relationship Id="rId1" Type="http://schemas.openxmlformats.org/officeDocument/2006/relationships/image" Target="../media/image7.jpeg"/></Relationships>
</file>

<file path=ppt/theme/_rels/theme13.xml.rels><?xml version="1.0" encoding="UTF-8" standalone="yes"?>
<Relationships xmlns="http://schemas.openxmlformats.org/package/2006/relationships"><Relationship Id="rId1" Type="http://schemas.openxmlformats.org/officeDocument/2006/relationships/image" Target="../media/image9.jpeg"/></Relationships>
</file>

<file path=ppt/theme/_rels/theme14.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Theme2">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PowerPresenter">
  <a:themeElements>
    <a:clrScheme name="3_PowerPresenter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3_PowerPresent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3_PowerPresen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PowerPresen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PowerPresen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PowerPresen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PowerPresen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PowerPresen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PowerPresen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PowerPresenter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5F5F5F"/>
        </a:folHlink>
      </a:clrScheme>
      <a:clrMap bg1="lt1" tx1="dk1" bg2="lt2" tx2="dk2" accent1="accent1" accent2="accent2" accent3="accent3" accent4="accent4" accent5="accent5" accent6="accent6" hlink="hlink" folHlink="folHlink"/>
    </a:extraClrScheme>
    <a:extraClrScheme>
      <a:clrScheme name="3_PowerPresenter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PowerPresenter">
  <a:themeElements>
    <a:clrScheme name="4_PowerPresenter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4_PowerPresent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4_PowerPresen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PowerPresen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PowerPresen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PowerPresen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PowerPresen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PowerPresen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PowerPresen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PowerPresenter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5F5F5F"/>
        </a:folHlink>
      </a:clrScheme>
      <a:clrMap bg1="lt1" tx1="dk1" bg2="lt2" tx2="dk2" accent1="accent1" accent2="accent2" accent3="accent3" accent4="accent4" accent5="accent5" accent6="accent6" hlink="hlink" folHlink="folHlink"/>
    </a:extraClrScheme>
    <a:extraClrScheme>
      <a:clrScheme name="4_PowerPresenter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4.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werPresenter">
  <a:themeElements>
    <a:clrScheme name="1_PowerPresenter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1_PowerPresent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1_PowerPresen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owerPresen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owerPresen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owerPresen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owerPresen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owerPresen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owerPresen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PowerPresenter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5F5F5F"/>
        </a:folHlink>
      </a:clrScheme>
      <a:clrMap bg1="lt1" tx1="dk1" bg2="lt2" tx2="dk2" accent1="accent1" accent2="accent2" accent3="accent3" accent4="accent4" accent5="accent5" accent6="accent6" hlink="hlink" folHlink="folHlink"/>
    </a:extraClrScheme>
    <a:extraClrScheme>
      <a:clrScheme name="1_PowerPresenter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owerPresenter">
  <a:themeElements>
    <a:clrScheme name="2_PowerPresenter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2_PowerPresent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2_PowerPresen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PowerPresen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PowerPresen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PowerPresen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PowerPresen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PowerPresen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PowerPresen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PowerPresenter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5F5F5F"/>
        </a:folHlink>
      </a:clrScheme>
      <a:clrMap bg1="lt1" tx1="dk1" bg2="lt2" tx2="dk2" accent1="accent1" accent2="accent2" accent3="accent3" accent4="accent4" accent5="accent5" accent6="accent6" hlink="hlink" folHlink="folHlink"/>
    </a:extraClrScheme>
    <a:extraClrScheme>
      <a:clrScheme name="2_PowerPresenter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Notebook">
  <a:themeElements>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fontScheme name="Notebook">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2">
        <a:dk1>
          <a:srgbClr val="402000"/>
        </a:dk1>
        <a:lt1>
          <a:srgbClr val="FFFFFF"/>
        </a:lt1>
        <a:dk2>
          <a:srgbClr val="996633"/>
        </a:dk2>
        <a:lt2>
          <a:srgbClr val="A08366"/>
        </a:lt2>
        <a:accent1>
          <a:srgbClr val="CE9964"/>
        </a:accent1>
        <a:accent2>
          <a:srgbClr val="CD3333"/>
        </a:accent2>
        <a:accent3>
          <a:srgbClr val="FFFFFF"/>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tebook 4">
        <a:dk1>
          <a:srgbClr val="1C1C1C"/>
        </a:dk1>
        <a:lt1>
          <a:srgbClr val="FFFFFF"/>
        </a:lt1>
        <a:dk2>
          <a:srgbClr val="000066"/>
        </a:dk2>
        <a:lt2>
          <a:srgbClr val="666699"/>
        </a:lt2>
        <a:accent1>
          <a:srgbClr val="FF5050"/>
        </a:accent1>
        <a:accent2>
          <a:srgbClr val="009999"/>
        </a:accent2>
        <a:accent3>
          <a:srgbClr val="FFFFFF"/>
        </a:accent3>
        <a:accent4>
          <a:srgbClr val="161616"/>
        </a:accent4>
        <a:accent5>
          <a:srgbClr val="FFB3B3"/>
        </a:accent5>
        <a:accent6>
          <a:srgbClr val="008A8A"/>
        </a:accent6>
        <a:hlink>
          <a:srgbClr val="3366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owerPresenter">
  <a:themeElements>
    <a:clrScheme name="PowerPresenter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PowerPresent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PowerPresen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resen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resen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resen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resen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resen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resen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owerPresenter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5F5F5F"/>
        </a:folHlink>
      </a:clrScheme>
      <a:clrMap bg1="lt1" tx1="dk1" bg2="lt2" tx2="dk2" accent1="accent1" accent2="accent2" accent3="accent3" accent4="accent4" accent5="accent5" accent6="accent6" hlink="hlink" folHlink="folHlink"/>
    </a:extraClrScheme>
    <a:extraClrScheme>
      <a:clrScheme name="PowerPresenter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ixe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themeOverride>
</file>

<file path=docProps/app.xml><?xml version="1.0" encoding="utf-8"?>
<Properties xmlns="http://schemas.openxmlformats.org/officeDocument/2006/extended-properties" xmlns:vt="http://schemas.openxmlformats.org/officeDocument/2006/docPropsVTypes">
  <Template>Theme2</Template>
  <TotalTime>24704</TotalTime>
  <Words>5088</Words>
  <Application>Microsoft Office PowerPoint</Application>
  <PresentationFormat>On-screen Show (4:3)</PresentationFormat>
  <Paragraphs>549</Paragraphs>
  <Slides>22</Slides>
  <Notes>9</Notes>
  <HiddenSlides>0</HiddenSlides>
  <MMClips>0</MMClips>
  <ScaleCrop>false</ScaleCrop>
  <HeadingPairs>
    <vt:vector size="6" baseType="variant">
      <vt:variant>
        <vt:lpstr>Fonts Used</vt:lpstr>
      </vt:variant>
      <vt:variant>
        <vt:i4>25</vt:i4>
      </vt:variant>
      <vt:variant>
        <vt:lpstr>Theme</vt:lpstr>
      </vt:variant>
      <vt:variant>
        <vt:i4>14</vt:i4>
      </vt:variant>
      <vt:variant>
        <vt:lpstr>Slide Titles</vt:lpstr>
      </vt:variant>
      <vt:variant>
        <vt:i4>22</vt:i4>
      </vt:variant>
    </vt:vector>
  </HeadingPairs>
  <TitlesOfParts>
    <vt:vector size="61" baseType="lpstr">
      <vt:lpstr>ＭＳ Ｐゴシック</vt:lpstr>
      <vt:lpstr>ＭＳ Ｐゴシック</vt:lpstr>
      <vt:lpstr>Aharoni</vt:lpstr>
      <vt:lpstr>Arial</vt:lpstr>
      <vt:lpstr>Arial Black</vt:lpstr>
      <vt:lpstr>Berlin Sans FB</vt:lpstr>
      <vt:lpstr>Berlin Sans FB Demi</vt:lpstr>
      <vt:lpstr>Calibri</vt:lpstr>
      <vt:lpstr>CastleT</vt:lpstr>
      <vt:lpstr>Comic Sans MS</vt:lpstr>
      <vt:lpstr>Courier New</vt:lpstr>
      <vt:lpstr>Franklin Gothic Book</vt:lpstr>
      <vt:lpstr>Franklin Gothic Medium</vt:lpstr>
      <vt:lpstr>Futura</vt:lpstr>
      <vt:lpstr>HandelGotDLig</vt:lpstr>
      <vt:lpstr>Helvetica</vt:lpstr>
      <vt:lpstr>Lucida Sans Unicode</vt:lpstr>
      <vt:lpstr>Monotype Sorts</vt:lpstr>
      <vt:lpstr>Perpetua</vt:lpstr>
      <vt:lpstr>Tahoma</vt:lpstr>
      <vt:lpstr>Times New Roman</vt:lpstr>
      <vt:lpstr>Verdana</vt:lpstr>
      <vt:lpstr>Wingdings</vt:lpstr>
      <vt:lpstr>Wingdings 2</vt:lpstr>
      <vt:lpstr>Wingdings 3</vt:lpstr>
      <vt:lpstr>Theme2</vt:lpstr>
      <vt:lpstr>1_PowerPresenter</vt:lpstr>
      <vt:lpstr>1_Default Design</vt:lpstr>
      <vt:lpstr>2_PowerPresenter</vt:lpstr>
      <vt:lpstr>Notebook</vt:lpstr>
      <vt:lpstr>PowerPresenter</vt:lpstr>
      <vt:lpstr>Default Design</vt:lpstr>
      <vt:lpstr>2_Default Design</vt:lpstr>
      <vt:lpstr>Pixel</vt:lpstr>
      <vt:lpstr>3_PowerPresenter</vt:lpstr>
      <vt:lpstr>4_PowerPresenter</vt:lpstr>
      <vt:lpstr>Equity</vt:lpstr>
      <vt:lpstr>Concourse</vt:lpstr>
      <vt:lpstr>Grid</vt:lpstr>
      <vt:lpstr>PLAN DE FAMILIA DE BRUCE</vt:lpstr>
      <vt:lpstr>Tabla de Estrés</vt:lpstr>
      <vt:lpstr>PowerPoint Presentation</vt:lpstr>
      <vt:lpstr>Danza Actual alrededor de la Simiente del Abuso de Poder</vt:lpstr>
      <vt:lpstr>ANTES:  “¿Qué está pasando ahora?” Síntoma: Irrespeto y Agresividad</vt:lpstr>
      <vt:lpstr>Después:  “Qué pasará en el futuro con Recompensas de Celebración” Síntoma: Irrespeto y Agresividad</vt:lpstr>
      <vt:lpstr>Después:  “Lo que pasará en un futuro aplicando Consecuencias” Síntoma: Irrespeto y Agresividad</vt:lpstr>
      <vt:lpstr>Nuestro Plan “Desestresante” de Familia</vt:lpstr>
      <vt:lpstr>Plan de No-Violencia de Bruce</vt:lpstr>
      <vt:lpstr>PowerPoint Presentation</vt:lpstr>
      <vt:lpstr>Plan de Cuidados Posteriores de Bruce  Como una familia, estableceremos el siguiente plan de cuidados posteriores, basado en los principales factores de estrés que hemos señalado en casa, en nuestra tabla de factores de estrés, y cualquier otro asunto de seguridad y de comunidad que haya conducido a una reclusión residencial. Estamos haciendo esto para que nuestra familia esté “preparada para la batalla” y así evitar riesgos futuros o recaídas cuando Bruce regrese a casa. </vt:lpstr>
      <vt:lpstr>Contraataques para la Regla, Las Recompensas y las Consecuencias</vt:lpstr>
      <vt:lpstr>Contraataques para los Padres y para el Papel de la Aldea</vt:lpstr>
      <vt:lpstr>Contraataques para los Filtros de Provocaciones del Adolescente</vt:lpstr>
      <vt:lpstr>Mapa de los Padres para la Desescalada de la Agresividad Utilizando los 5 Niveles de la Violencia</vt:lpstr>
      <vt:lpstr>Rodeos Habituales Heridas no Sanadas y las Tendencias Ocultas de no perdonar y Resentimientos</vt:lpstr>
      <vt:lpstr>  Rodeos Habituales - en torno al síntoma del Irrespeto y cómo éste mantiene la simiente de la Herida No Sanada  </vt:lpstr>
      <vt:lpstr>Nuevo Síntoma de dar Rodeos al rededor de Salir sin Permiso y el Irrespeto De cómo el nuevo rodeo mata de hambre al Monstruo del Sin-Perdón y la Amargura y lo saca al síntoma hecho una furia</vt:lpstr>
      <vt:lpstr>Lista de Estrategias Posibles para inyectar sanación al corazón de la familia y traer el Perdón</vt:lpstr>
      <vt:lpstr>PowerPoint Presentation</vt:lpstr>
      <vt:lpstr>Contraataques en torno al Manual de Estrategias para la Falta de Perdón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Battle Plan to Shrink the Seed of Misuse of Power</dc:title>
  <dc:creator>E Souder</dc:creator>
  <cp:lastModifiedBy>Bob Kelly</cp:lastModifiedBy>
  <cp:revision>526</cp:revision>
  <dcterms:created xsi:type="dcterms:W3CDTF">2010-10-07T23:29:44Z</dcterms:created>
  <dcterms:modified xsi:type="dcterms:W3CDTF">2015-11-24T17:08:37Z</dcterms:modified>
</cp:coreProperties>
</file>